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5" r:id="rId3"/>
    <p:sldId id="260" r:id="rId4"/>
    <p:sldId id="257" r:id="rId5"/>
    <p:sldId id="258" r:id="rId6"/>
    <p:sldId id="259" r:id="rId7"/>
    <p:sldId id="266" r:id="rId8"/>
    <p:sldId id="276" r:id="rId9"/>
    <p:sldId id="262" r:id="rId10"/>
    <p:sldId id="264" r:id="rId11"/>
    <p:sldId id="277" r:id="rId12"/>
    <p:sldId id="261" r:id="rId13"/>
    <p:sldId id="278" r:id="rId14"/>
    <p:sldId id="267" r:id="rId15"/>
    <p:sldId id="268" r:id="rId16"/>
  </p:sldIdLst>
  <p:sldSz cx="121920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9" autoAdjust="0"/>
    <p:restoredTop sz="94660"/>
  </p:normalViewPr>
  <p:slideViewPr>
    <p:cSldViewPr snapToGrid="0">
      <p:cViewPr varScale="1">
        <p:scale>
          <a:sx n="90" d="100"/>
          <a:sy n="90" d="100"/>
        </p:scale>
        <p:origin x="16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010290901137359"/>
          <c:y val="1.8988199712858655E-2"/>
          <c:w val="0.79952936351706039"/>
          <c:h val="0.93739955218611515"/>
        </c:manualLayout>
      </c:layout>
      <c:barChart>
        <c:barDir val="col"/>
        <c:grouping val="stacked"/>
        <c:varyColors val="0"/>
        <c:ser>
          <c:idx val="0"/>
          <c:order val="0"/>
          <c:tx>
            <c:strRef>
              <c:f>Sheet1!$B$1</c:f>
              <c:strCache>
                <c:ptCount val="1"/>
                <c:pt idx="0">
                  <c:v>Column2</c:v>
                </c:pt>
              </c:strCache>
            </c:strRef>
          </c:tx>
          <c:spPr>
            <a:solidFill>
              <a:srgbClr val="FFFF00"/>
            </a:solidFill>
            <a:scene3d>
              <a:camera prst="orthographicFront"/>
              <a:lightRig rig="threePt" dir="t"/>
            </a:scene3d>
            <a:sp3d>
              <a:bevelT/>
            </a:sp3d>
          </c:spPr>
          <c:invertIfNegative val="0"/>
          <c:cat>
            <c:strRef>
              <c:f>Sheet1!$A$2</c:f>
              <c:strCache>
                <c:ptCount val="1"/>
                <c:pt idx="0">
                  <c:v>Category 1</c:v>
                </c:pt>
              </c:strCache>
            </c:strRef>
          </c:cat>
          <c:val>
            <c:numRef>
              <c:f>Sheet1!$B$2</c:f>
              <c:numCache>
                <c:formatCode>General</c:formatCode>
                <c:ptCount val="1"/>
              </c:numCache>
            </c:numRef>
          </c:val>
          <c:extLst>
            <c:ext xmlns:c16="http://schemas.microsoft.com/office/drawing/2014/chart" uri="{C3380CC4-5D6E-409C-BE32-E72D297353CC}">
              <c16:uniqueId val="{00000000-3D57-42BB-8C66-9968B1D1E1E0}"/>
            </c:ext>
          </c:extLst>
        </c:ser>
        <c:ser>
          <c:idx val="1"/>
          <c:order val="1"/>
          <c:tx>
            <c:strRef>
              <c:f>Sheet1!$C$1</c:f>
              <c:strCache>
                <c:ptCount val="1"/>
                <c:pt idx="0">
                  <c:v>Series 1</c:v>
                </c:pt>
              </c:strCache>
            </c:strRef>
          </c:tx>
          <c:spPr>
            <a:scene3d>
              <a:camera prst="orthographicFront"/>
              <a:lightRig rig="threePt" dir="t"/>
            </a:scene3d>
            <a:sp3d>
              <a:bevelT/>
            </a:sp3d>
          </c:spPr>
          <c:invertIfNegative val="0"/>
          <c:dLbls>
            <c:dLbl>
              <c:idx val="0"/>
              <c:layout>
                <c:manualLayout>
                  <c:x val="-5.3930848667375389E-5"/>
                  <c:y val="8.4442030953027422E-3"/>
                </c:manualLayout>
              </c:layout>
              <c:tx>
                <c:rich>
                  <a:bodyPr/>
                  <a:lstStyle/>
                  <a:p>
                    <a:r>
                      <a:rPr lang="en-US" sz="1000" b="1" dirty="0">
                        <a:solidFill>
                          <a:schemeClr val="bg1"/>
                        </a:solidFill>
                      </a:rPr>
                      <a:t>5</a:t>
                    </a:r>
                    <a:r>
                      <a:rPr lang="en-US" sz="800" b="1" dirty="0">
                        <a:solidFill>
                          <a:schemeClr val="bg1"/>
                        </a:solidFill>
                      </a:rPr>
                      <a:t> million give 80%</a:t>
                    </a:r>
                    <a:r>
                      <a:rPr lang="en-US" sz="800" b="1" baseline="0" dirty="0">
                        <a:solidFill>
                          <a:schemeClr val="bg1"/>
                        </a:solidFill>
                      </a:rPr>
                      <a:t> of time and money</a:t>
                    </a:r>
                  </a:p>
                  <a:p>
                    <a:endParaRPr lang="en-US" sz="800"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57-42BB-8C66-9968B1D1E1E0}"/>
                </c:ext>
              </c:extLst>
            </c:dLbl>
            <c:spPr>
              <a:noFill/>
              <a:ln>
                <a:noFill/>
              </a:ln>
              <a:effectLst/>
            </c:spPr>
            <c:txPr>
              <a:bodyPr/>
              <a:lstStyle/>
              <a:p>
                <a:pPr>
                  <a:defRPr sz="12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Sheet1!$C$2</c:f>
              <c:numCache>
                <c:formatCode>General</c:formatCode>
                <c:ptCount val="1"/>
              </c:numCache>
            </c:numRef>
          </c:val>
          <c:extLst>
            <c:ext xmlns:c16="http://schemas.microsoft.com/office/drawing/2014/chart" uri="{C3380CC4-5D6E-409C-BE32-E72D297353CC}">
              <c16:uniqueId val="{00000002-3D57-42BB-8C66-9968B1D1E1E0}"/>
            </c:ext>
          </c:extLst>
        </c:ser>
        <c:ser>
          <c:idx val="2"/>
          <c:order val="2"/>
          <c:tx>
            <c:strRef>
              <c:f>Sheet1!$D$1</c:f>
              <c:strCache>
                <c:ptCount val="1"/>
                <c:pt idx="0">
                  <c:v>Series 2</c:v>
                </c:pt>
              </c:strCache>
            </c:strRef>
          </c:tx>
          <c:spPr>
            <a:solidFill>
              <a:schemeClr val="accent4"/>
            </a:solidFill>
            <a:scene3d>
              <a:camera prst="orthographicFront"/>
              <a:lightRig rig="threePt" dir="t"/>
            </a:scene3d>
            <a:sp3d>
              <a:bevelT/>
            </a:sp3d>
          </c:spPr>
          <c:invertIfNegative val="0"/>
          <c:dLbls>
            <c:dLbl>
              <c:idx val="0"/>
              <c:layout>
                <c:manualLayout>
                  <c:x val="3.7662948381452319E-3"/>
                  <c:y val="-0.12861628616359436"/>
                </c:manualLayout>
              </c:layout>
              <c:tx>
                <c:rich>
                  <a:bodyPr/>
                  <a:lstStyle/>
                  <a:p>
                    <a:r>
                      <a:rPr lang="en-US" sz="1800" b="1" i="0" u="none" strike="noStrike" kern="1200" baseline="0" dirty="0">
                        <a:solidFill>
                          <a:srgbClr val="FFFFFF"/>
                        </a:solidFill>
                        <a:latin typeface="+mn-lt"/>
                        <a:ea typeface="+mn-ea"/>
                        <a:cs typeface="+mn-cs"/>
                      </a:rPr>
                      <a:t>15 attend but not regularly</a:t>
                    </a:r>
                  </a:p>
                  <a:p>
                    <a:endParaRPr lang="en-US" sz="800"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57-42BB-8C66-9968B1D1E1E0}"/>
                </c:ext>
              </c:extLst>
            </c:dLbl>
            <c:spPr>
              <a:noFill/>
              <a:ln>
                <a:noFill/>
              </a:ln>
              <a:effectLst/>
            </c:spPr>
            <c:txPr>
              <a:bodyPr/>
              <a:lstStyle/>
              <a:p>
                <a:pPr algn="ctr">
                  <a:defRPr lang="en-US" sz="1800" b="1" i="0" u="none" strike="noStrike" kern="1200" baseline="0">
                    <a:solidFill>
                      <a:srgbClr val="FFFFF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Sheet1!$D$2</c:f>
              <c:numCache>
                <c:formatCode>General</c:formatCode>
                <c:ptCount val="1"/>
                <c:pt idx="0">
                  <c:v>15000000</c:v>
                </c:pt>
              </c:numCache>
            </c:numRef>
          </c:val>
          <c:extLst>
            <c:ext xmlns:c16="http://schemas.microsoft.com/office/drawing/2014/chart" uri="{C3380CC4-5D6E-409C-BE32-E72D297353CC}">
              <c16:uniqueId val="{00000004-3D57-42BB-8C66-9968B1D1E1E0}"/>
            </c:ext>
          </c:extLst>
        </c:ser>
        <c:ser>
          <c:idx val="3"/>
          <c:order val="3"/>
          <c:tx>
            <c:strRef>
              <c:f>Sheet1!$E$1</c:f>
              <c:strCache>
                <c:ptCount val="1"/>
                <c:pt idx="0">
                  <c:v>Series 22</c:v>
                </c:pt>
              </c:strCache>
            </c:strRef>
          </c:tx>
          <c:invertIfNegative val="0"/>
          <c:dPt>
            <c:idx val="0"/>
            <c:invertIfNegative val="0"/>
            <c:bubble3D val="0"/>
            <c:spPr>
              <a:solidFill>
                <a:schemeClr val="accent3">
                  <a:lumMod val="75000"/>
                </a:schemeClr>
              </a:solidFill>
              <a:scene3d>
                <a:camera prst="orthographicFront"/>
                <a:lightRig rig="threePt" dir="t"/>
              </a:scene3d>
              <a:sp3d>
                <a:bevelT/>
              </a:sp3d>
            </c:spPr>
            <c:extLst>
              <c:ext xmlns:c16="http://schemas.microsoft.com/office/drawing/2014/chart" uri="{C3380CC4-5D6E-409C-BE32-E72D297353CC}">
                <c16:uniqueId val="{00000006-3D57-42BB-8C66-9968B1D1E1E0}"/>
              </c:ext>
            </c:extLst>
          </c:dPt>
          <c:dLbls>
            <c:dLbl>
              <c:idx val="0"/>
              <c:layout>
                <c:manualLayout>
                  <c:x val="-8.0808180227471566E-3"/>
                  <c:y val="-0.23958409201184616"/>
                </c:manualLayout>
              </c:layout>
              <c:tx>
                <c:rich>
                  <a:bodyPr/>
                  <a:lstStyle/>
                  <a:p>
                    <a:r>
                      <a:rPr lang="en-US" sz="1800" b="1" i="0" u="none" strike="noStrike" kern="1200" baseline="0" dirty="0">
                        <a:solidFill>
                          <a:srgbClr val="FFFFFF"/>
                        </a:solidFill>
                        <a:latin typeface="+mn-lt"/>
                        <a:ea typeface="+mn-ea"/>
                        <a:cs typeface="+mn-cs"/>
                      </a:rPr>
                      <a:t>40 Do not attend Mass</a:t>
                    </a:r>
                  </a:p>
                  <a:p>
                    <a:endParaRPr lang="en-US" sz="1800" b="1" i="0" u="none" strike="noStrike" kern="1200" baseline="0" dirty="0">
                      <a:solidFill>
                        <a:srgbClr val="FFFFFF"/>
                      </a:solidFill>
                      <a:latin typeface="+mn-lt"/>
                      <a:ea typeface="+mn-ea"/>
                      <a:cs typeface="+mn-cs"/>
                    </a:endParaRPr>
                  </a:p>
                  <a:p>
                    <a:endParaRPr lang="en-US" sz="1100" dirty="0">
                      <a:solidFill>
                        <a:schemeClr val="bg1"/>
                      </a:solidFill>
                    </a:endParaRP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D57-42BB-8C66-9968B1D1E1E0}"/>
                </c:ext>
              </c:extLst>
            </c:dLbl>
            <c:spPr>
              <a:noFill/>
              <a:ln>
                <a:noFill/>
              </a:ln>
              <a:effectLst/>
            </c:spPr>
            <c:txPr>
              <a:bodyPr/>
              <a:lstStyle/>
              <a:p>
                <a:pPr algn="ctr">
                  <a:defRPr lang="en-US" sz="1800" b="1" i="0" u="none" strike="noStrike" kern="1200" baseline="0">
                    <a:solidFill>
                      <a:srgbClr val="FFFFFF"/>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Sheet1!$E$2</c:f>
              <c:numCache>
                <c:formatCode>General</c:formatCode>
                <c:ptCount val="1"/>
                <c:pt idx="0">
                  <c:v>15000000</c:v>
                </c:pt>
              </c:numCache>
            </c:numRef>
          </c:val>
          <c:extLst>
            <c:ext xmlns:c16="http://schemas.microsoft.com/office/drawing/2014/chart" uri="{C3380CC4-5D6E-409C-BE32-E72D297353CC}">
              <c16:uniqueId val="{00000007-3D57-42BB-8C66-9968B1D1E1E0}"/>
            </c:ext>
          </c:extLst>
        </c:ser>
        <c:ser>
          <c:idx val="4"/>
          <c:order val="4"/>
          <c:tx>
            <c:strRef>
              <c:f>Sheet1!$F$1</c:f>
              <c:strCache>
                <c:ptCount val="1"/>
                <c:pt idx="0">
                  <c:v>Series 23</c:v>
                </c:pt>
              </c:strCache>
            </c:strRef>
          </c:tx>
          <c:spPr>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c:spPr>
          <c:invertIfNegative val="0"/>
          <c:dPt>
            <c:idx val="0"/>
            <c:invertIfNegative val="0"/>
            <c:bubble3D val="0"/>
            <c:spPr>
              <a:ln>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a:ln>
              <a:scene3d>
                <a:camera prst="orthographicFront"/>
                <a:lightRig rig="threePt" dir="t"/>
              </a:scene3d>
              <a:sp3d>
                <a:bevelT prst="angle"/>
              </a:sp3d>
            </c:spPr>
            <c:extLst>
              <c:ext xmlns:c16="http://schemas.microsoft.com/office/drawing/2014/chart" uri="{C3380CC4-5D6E-409C-BE32-E72D297353CC}">
                <c16:uniqueId val="{00000009-3D57-42BB-8C66-9968B1D1E1E0}"/>
              </c:ext>
            </c:extLst>
          </c:dPt>
          <c:dLbls>
            <c:dLbl>
              <c:idx val="0"/>
              <c:layout>
                <c:manualLayout>
                  <c:x val="-4.5065616797900264E-3"/>
                  <c:y val="-0.32435614847232863"/>
                </c:manualLayout>
              </c:layout>
              <c:tx>
                <c:rich>
                  <a:bodyPr/>
                  <a:lstStyle/>
                  <a:p>
                    <a:r>
                      <a:rPr lang="en-US" sz="1800" b="1" dirty="0">
                        <a:solidFill>
                          <a:schemeClr val="bg1"/>
                        </a:solidFill>
                      </a:rPr>
                      <a:t>30 Million former Catholics</a:t>
                    </a:r>
                    <a:endParaRPr lang="en-US" sz="1100"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3D57-42BB-8C66-9968B1D1E1E0}"/>
                </c:ext>
              </c:extLst>
            </c:dLbl>
            <c:spPr>
              <a:noFill/>
              <a:ln>
                <a:noFill/>
              </a:ln>
              <a:effectLst/>
            </c:spPr>
            <c:txPr>
              <a:bodyPr/>
              <a:lstStyle/>
              <a:p>
                <a:pPr>
                  <a:defRPr sz="18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Category 1</c:v>
                </c:pt>
              </c:strCache>
            </c:strRef>
          </c:cat>
          <c:val>
            <c:numRef>
              <c:f>Sheet1!$F$2</c:f>
              <c:numCache>
                <c:formatCode>General</c:formatCode>
                <c:ptCount val="1"/>
                <c:pt idx="0">
                  <c:v>40000000</c:v>
                </c:pt>
              </c:numCache>
            </c:numRef>
          </c:val>
          <c:extLst>
            <c:ext xmlns:c16="http://schemas.microsoft.com/office/drawing/2014/chart" uri="{C3380CC4-5D6E-409C-BE32-E72D297353CC}">
              <c16:uniqueId val="{0000000A-3D57-42BB-8C66-9968B1D1E1E0}"/>
            </c:ext>
          </c:extLst>
        </c:ser>
        <c:ser>
          <c:idx val="5"/>
          <c:order val="5"/>
          <c:tx>
            <c:strRef>
              <c:f>Sheet1!$G$1</c:f>
              <c:strCache>
                <c:ptCount val="1"/>
                <c:pt idx="0">
                  <c:v>Series 24</c:v>
                </c:pt>
              </c:strCache>
            </c:strRef>
          </c:tx>
          <c:spPr>
            <a:solidFill>
              <a:schemeClr val="accent2"/>
            </a:solidFill>
            <a:scene3d>
              <a:camera prst="orthographicFront"/>
              <a:lightRig rig="threePt" dir="t"/>
            </a:scene3d>
            <a:sp3d>
              <a:bevelT/>
            </a:sp3d>
          </c:spPr>
          <c:invertIfNegative val="0"/>
          <c:cat>
            <c:strRef>
              <c:f>Sheet1!$A$2</c:f>
              <c:strCache>
                <c:ptCount val="1"/>
                <c:pt idx="0">
                  <c:v>Category 1</c:v>
                </c:pt>
              </c:strCache>
            </c:strRef>
          </c:cat>
          <c:val>
            <c:numRef>
              <c:f>Sheet1!$G$2</c:f>
              <c:numCache>
                <c:formatCode>General</c:formatCode>
                <c:ptCount val="1"/>
                <c:pt idx="0">
                  <c:v>30000000</c:v>
                </c:pt>
              </c:numCache>
            </c:numRef>
          </c:val>
          <c:extLst>
            <c:ext xmlns:c16="http://schemas.microsoft.com/office/drawing/2014/chart" uri="{C3380CC4-5D6E-409C-BE32-E72D297353CC}">
              <c16:uniqueId val="{0000000B-3D57-42BB-8C66-9968B1D1E1E0}"/>
            </c:ext>
          </c:extLst>
        </c:ser>
        <c:dLbls>
          <c:showLegendKey val="0"/>
          <c:showVal val="0"/>
          <c:showCatName val="0"/>
          <c:showSerName val="0"/>
          <c:showPercent val="0"/>
          <c:showBubbleSize val="0"/>
        </c:dLbls>
        <c:gapWidth val="77"/>
        <c:overlap val="100"/>
        <c:axId val="247060904"/>
        <c:axId val="247065608"/>
      </c:barChart>
      <c:catAx>
        <c:axId val="247060904"/>
        <c:scaling>
          <c:orientation val="minMax"/>
        </c:scaling>
        <c:delete val="1"/>
        <c:axPos val="b"/>
        <c:numFmt formatCode="General" sourceLinked="0"/>
        <c:majorTickMark val="out"/>
        <c:minorTickMark val="none"/>
        <c:tickLblPos val="nextTo"/>
        <c:crossAx val="247065608"/>
        <c:crosses val="autoZero"/>
        <c:auto val="1"/>
        <c:lblAlgn val="ctr"/>
        <c:lblOffset val="100"/>
        <c:noMultiLvlLbl val="0"/>
      </c:catAx>
      <c:valAx>
        <c:axId val="247065608"/>
        <c:scaling>
          <c:orientation val="minMax"/>
          <c:max val="100000000"/>
        </c:scaling>
        <c:delete val="0"/>
        <c:axPos val="l"/>
        <c:majorGridlines/>
        <c:numFmt formatCode="General" sourceLinked="0"/>
        <c:majorTickMark val="out"/>
        <c:minorTickMark val="none"/>
        <c:tickLblPos val="nextTo"/>
        <c:crossAx val="247060904"/>
        <c:crosses val="autoZero"/>
        <c:crossBetween val="between"/>
        <c:dispUnits>
          <c:builtInUnit val="millions"/>
          <c:dispUnitsLbl>
            <c:layout>
              <c:manualLayout>
                <c:xMode val="edge"/>
                <c:yMode val="edge"/>
                <c:x val="9.555982064741908E-2"/>
                <c:y val="9.4938653835529296E-2"/>
              </c:manualLayout>
            </c:layout>
            <c:tx>
              <c:rich>
                <a:bodyPr/>
                <a:lstStyle/>
                <a:p>
                  <a:pPr>
                    <a:defRPr/>
                  </a:pPr>
                  <a:r>
                    <a:rPr lang="en-US" dirty="0"/>
                    <a:t>Million</a:t>
                  </a:r>
                </a:p>
              </c:rich>
            </c:tx>
            <c:spPr>
              <a:effectLst>
                <a:outerShdw blurRad="50800" dist="50800" dir="5400000" algn="ctr" rotWithShape="0">
                  <a:schemeClr val="accent2">
                    <a:lumMod val="75000"/>
                  </a:schemeClr>
                </a:outerShdw>
              </a:effectLst>
            </c:spPr>
          </c:dispUnitsLbl>
        </c:dispUnits>
      </c:valAx>
      <c:spPr>
        <a:effectLst>
          <a:glow rad="1905000">
            <a:schemeClr val="accent1">
              <a:alpha val="41000"/>
            </a:schemeClr>
          </a:glow>
        </a:effectLst>
      </c:spPr>
    </c:plotArea>
    <c:plotVisOnly val="1"/>
    <c:dispBlanksAs val="gap"/>
    <c:showDLblsOverMax val="0"/>
  </c:chart>
  <c:spPr>
    <a:scene3d>
      <a:camera prst="orthographicFront"/>
      <a:lightRig rig="threePt" dir="t"/>
    </a:scene3d>
    <a:sp3d>
      <a:bevelT prst="slope"/>
    </a:sp3d>
  </c:spPr>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0.52647</cdr:x>
      <cdr:y>0.50575</cdr:y>
    </cdr:from>
    <cdr:to>
      <cdr:x>0.72941</cdr:x>
      <cdr:y>0.56322</cdr:y>
    </cdr:to>
    <cdr:sp macro="" textlink="">
      <cdr:nvSpPr>
        <cdr:cNvPr id="3" name="TextBox 2"/>
        <cdr:cNvSpPr txBox="1"/>
      </cdr:nvSpPr>
      <cdr:spPr>
        <a:xfrm xmlns:a="http://schemas.openxmlformats.org/drawingml/2006/main">
          <a:off x="4744340" y="3352800"/>
          <a:ext cx="1828800" cy="3810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0.50272</cdr:x>
      <cdr:y>0.81517</cdr:y>
    </cdr:from>
    <cdr:to>
      <cdr:x>0.65647</cdr:x>
      <cdr:y>0.86115</cdr:y>
    </cdr:to>
    <cdr:sp macro="" textlink="">
      <cdr:nvSpPr>
        <cdr:cNvPr id="4" name="TextBox 3"/>
        <cdr:cNvSpPr txBox="1"/>
      </cdr:nvSpPr>
      <cdr:spPr>
        <a:xfrm xmlns:a="http://schemas.openxmlformats.org/drawingml/2006/main">
          <a:off x="4596890" y="5562600"/>
          <a:ext cx="1405852" cy="313739"/>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800" b="1" dirty="0">
              <a:solidFill>
                <a:schemeClr val="bg1"/>
              </a:solidFill>
            </a:rPr>
            <a:t>15 attend regularly</a:t>
          </a:r>
        </a:p>
      </cdr:txBody>
    </cdr:sp>
  </cdr:relSizeAnchor>
  <cdr:relSizeAnchor xmlns:cdr="http://schemas.openxmlformats.org/drawingml/2006/chartDrawing">
    <cdr:from>
      <cdr:x>0.47352</cdr:x>
      <cdr:y>0.90916</cdr:y>
    </cdr:from>
    <cdr:to>
      <cdr:x>0.74019</cdr:x>
      <cdr:y>0.94452</cdr:y>
    </cdr:to>
    <cdr:sp macro="" textlink="">
      <cdr:nvSpPr>
        <cdr:cNvPr id="5" name="TextBox 1"/>
        <cdr:cNvSpPr txBox="1"/>
      </cdr:nvSpPr>
      <cdr:spPr>
        <a:xfrm xmlns:a="http://schemas.openxmlformats.org/drawingml/2006/main">
          <a:off x="4329869" y="6203940"/>
          <a:ext cx="2438399" cy="241319"/>
        </a:xfrm>
        <a:prstGeom xmlns:a="http://schemas.openxmlformats.org/drawingml/2006/main" prst="rect">
          <a:avLst/>
        </a:prstGeom>
      </cdr:spPr>
      <cdr:txBody>
        <a:bodyPr xmlns:a="http://schemas.openxmlformats.org/drawingml/2006/main" wrap="none" rtlCol="0"/>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a:solidFill>
                <a:srgbClr val="FFFF00"/>
              </a:solidFill>
            </a:rPr>
            <a:t>50K Intentional Disciple </a:t>
          </a:r>
          <a:r>
            <a:rPr lang="en-US" sz="1200" b="1" u="sng" dirty="0">
              <a:solidFill>
                <a:srgbClr val="002060"/>
              </a:solidFill>
            </a:rPr>
            <a:t>Makers</a:t>
          </a:r>
        </a:p>
      </cdr:txBody>
    </cdr:sp>
  </cdr:relSizeAnchor>
  <cdr:relSizeAnchor xmlns:cdr="http://schemas.openxmlformats.org/drawingml/2006/chartDrawing">
    <cdr:from>
      <cdr:x>0.00833</cdr:x>
      <cdr:y>0.32384</cdr:y>
    </cdr:from>
    <cdr:to>
      <cdr:x>0.10833</cdr:x>
      <cdr:y>0.45784</cdr:y>
    </cdr:to>
    <cdr:sp macro="" textlink="">
      <cdr:nvSpPr>
        <cdr:cNvPr id="6" name="TextBox 5"/>
        <cdr:cNvSpPr txBox="1"/>
      </cdr:nvSpPr>
      <cdr:spPr>
        <a:xfrm xmlns:a="http://schemas.openxmlformats.org/drawingml/2006/main">
          <a:off x="76200" y="22098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0.025</cdr:x>
      <cdr:y>0.37967</cdr:y>
    </cdr:from>
    <cdr:to>
      <cdr:x>0.125</cdr:x>
      <cdr:y>0.51367</cdr:y>
    </cdr:to>
    <cdr:sp macro="" textlink="">
      <cdr:nvSpPr>
        <cdr:cNvPr id="7" name="TextBox 6"/>
        <cdr:cNvSpPr txBox="1"/>
      </cdr:nvSpPr>
      <cdr:spPr>
        <a:xfrm xmlns:a="http://schemas.openxmlformats.org/drawingml/2006/main">
          <a:off x="228600" y="2590800"/>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0.01636</cdr:x>
      <cdr:y>0.3015</cdr:y>
    </cdr:from>
    <cdr:to>
      <cdr:x>0.09209</cdr:x>
      <cdr:y>0.70241</cdr:y>
    </cdr:to>
    <cdr:sp macro="" textlink="">
      <cdr:nvSpPr>
        <cdr:cNvPr id="8" name="TextBox 7"/>
        <cdr:cNvSpPr txBox="1"/>
      </cdr:nvSpPr>
      <cdr:spPr>
        <a:xfrm xmlns:a="http://schemas.openxmlformats.org/drawingml/2006/main">
          <a:off x="149551" y="2057400"/>
          <a:ext cx="692497" cy="2735685"/>
        </a:xfrm>
        <a:prstGeom xmlns:a="http://schemas.openxmlformats.org/drawingml/2006/main" prst="rect">
          <a:avLst/>
        </a:prstGeom>
      </cdr:spPr>
      <cdr:txBody>
        <a:bodyPr xmlns:a="http://schemas.openxmlformats.org/drawingml/2006/main" vertOverflow="clip" vert="vert270" wrap="none" rtlCol="0">
          <a:spAutoFit/>
        </a:bodyPr>
        <a:lstStyle xmlns:a="http://schemas.openxmlformats.org/drawingml/2006/main"/>
        <a:p xmlns:a="http://schemas.openxmlformats.org/drawingml/2006/main">
          <a:pPr algn="l"/>
          <a:r>
            <a:rPr lang="en-US" sz="1100" dirty="0"/>
            <a:t>Data pulled from:</a:t>
          </a:r>
          <a:br>
            <a:rPr lang="en-US" sz="1100" dirty="0"/>
          </a:br>
          <a:r>
            <a:rPr lang="en-US" sz="1100" dirty="0"/>
            <a:t>CARA, Forming Intentional Disciples,</a:t>
          </a:r>
          <a:br>
            <a:rPr lang="en-US" sz="1100" dirty="0"/>
          </a:br>
          <a:r>
            <a:rPr lang="en-US" sz="1100" dirty="0"/>
            <a:t>Dynamic Catholic, and the Catholic Directory</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9CEE9-BB6A-4741-B38E-D0FD05BE8B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2EE28CE-3400-45D4-A560-81AF5B054A8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40B87C-CAC2-4851-AD5F-F410018D8CFF}"/>
              </a:ext>
            </a:extLst>
          </p:cNvPr>
          <p:cNvSpPr>
            <a:spLocks noGrp="1"/>
          </p:cNvSpPr>
          <p:nvPr>
            <p:ph type="dt" sz="half" idx="10"/>
          </p:nvPr>
        </p:nvSpPr>
        <p:spPr/>
        <p:txBody>
          <a:bodyPr/>
          <a:lstStyle/>
          <a:p>
            <a:fld id="{6B84F5AF-629F-4B06-8620-6010503E2631}" type="datetimeFigureOut">
              <a:rPr lang="en-US" smtClean="0"/>
              <a:t>6/15/2019</a:t>
            </a:fld>
            <a:endParaRPr lang="en-US"/>
          </a:p>
        </p:txBody>
      </p:sp>
      <p:sp>
        <p:nvSpPr>
          <p:cNvPr id="5" name="Footer Placeholder 4">
            <a:extLst>
              <a:ext uri="{FF2B5EF4-FFF2-40B4-BE49-F238E27FC236}">
                <a16:creationId xmlns:a16="http://schemas.microsoft.com/office/drawing/2014/main" id="{5A0D3A96-62BC-48C4-9628-112BCBCA1A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D98EED-2BE3-4BAE-964E-1B1D087F520F}"/>
              </a:ext>
            </a:extLst>
          </p:cNvPr>
          <p:cNvSpPr>
            <a:spLocks noGrp="1"/>
          </p:cNvSpPr>
          <p:nvPr>
            <p:ph type="sldNum" sz="quarter" idx="12"/>
          </p:nvPr>
        </p:nvSpPr>
        <p:spPr/>
        <p:txBody>
          <a:bodyPr/>
          <a:lstStyle/>
          <a:p>
            <a:fld id="{452D25D6-A097-490B-85DA-9DA38AD42F3E}" type="slidenum">
              <a:rPr lang="en-US" smtClean="0"/>
              <a:t>‹#›</a:t>
            </a:fld>
            <a:endParaRPr lang="en-US"/>
          </a:p>
        </p:txBody>
      </p:sp>
    </p:spTree>
    <p:extLst>
      <p:ext uri="{BB962C8B-B14F-4D97-AF65-F5344CB8AC3E}">
        <p14:creationId xmlns:p14="http://schemas.microsoft.com/office/powerpoint/2010/main" val="33737790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0FB0A-032C-41FB-9C9B-FCF607722B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C5FB373-56B2-4CE2-B4A5-2C399A4280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070340-205D-472F-9B97-B492B768CCF6}"/>
              </a:ext>
            </a:extLst>
          </p:cNvPr>
          <p:cNvSpPr>
            <a:spLocks noGrp="1"/>
          </p:cNvSpPr>
          <p:nvPr>
            <p:ph type="dt" sz="half" idx="10"/>
          </p:nvPr>
        </p:nvSpPr>
        <p:spPr/>
        <p:txBody>
          <a:bodyPr/>
          <a:lstStyle/>
          <a:p>
            <a:fld id="{6B84F5AF-629F-4B06-8620-6010503E2631}" type="datetimeFigureOut">
              <a:rPr lang="en-US" smtClean="0"/>
              <a:t>6/15/2019</a:t>
            </a:fld>
            <a:endParaRPr lang="en-US"/>
          </a:p>
        </p:txBody>
      </p:sp>
      <p:sp>
        <p:nvSpPr>
          <p:cNvPr id="5" name="Footer Placeholder 4">
            <a:extLst>
              <a:ext uri="{FF2B5EF4-FFF2-40B4-BE49-F238E27FC236}">
                <a16:creationId xmlns:a16="http://schemas.microsoft.com/office/drawing/2014/main" id="{569269A0-027B-44BF-9B75-7C05B7C1F4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E07A7B-CAF9-43FF-855B-3988C4D5A27B}"/>
              </a:ext>
            </a:extLst>
          </p:cNvPr>
          <p:cNvSpPr>
            <a:spLocks noGrp="1"/>
          </p:cNvSpPr>
          <p:nvPr>
            <p:ph type="sldNum" sz="quarter" idx="12"/>
          </p:nvPr>
        </p:nvSpPr>
        <p:spPr/>
        <p:txBody>
          <a:bodyPr/>
          <a:lstStyle/>
          <a:p>
            <a:fld id="{452D25D6-A097-490B-85DA-9DA38AD42F3E}" type="slidenum">
              <a:rPr lang="en-US" smtClean="0"/>
              <a:t>‹#›</a:t>
            </a:fld>
            <a:endParaRPr lang="en-US"/>
          </a:p>
        </p:txBody>
      </p:sp>
    </p:spTree>
    <p:extLst>
      <p:ext uri="{BB962C8B-B14F-4D97-AF65-F5344CB8AC3E}">
        <p14:creationId xmlns:p14="http://schemas.microsoft.com/office/powerpoint/2010/main" val="40171137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C596F9-50BD-439B-8DB0-719536A4D73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E9CD21-72F7-4547-A99C-489EAE31256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23157A-168A-45FD-8884-9FEAF2902121}"/>
              </a:ext>
            </a:extLst>
          </p:cNvPr>
          <p:cNvSpPr>
            <a:spLocks noGrp="1"/>
          </p:cNvSpPr>
          <p:nvPr>
            <p:ph type="dt" sz="half" idx="10"/>
          </p:nvPr>
        </p:nvSpPr>
        <p:spPr/>
        <p:txBody>
          <a:bodyPr/>
          <a:lstStyle/>
          <a:p>
            <a:fld id="{6B84F5AF-629F-4B06-8620-6010503E2631}" type="datetimeFigureOut">
              <a:rPr lang="en-US" smtClean="0"/>
              <a:t>6/15/2019</a:t>
            </a:fld>
            <a:endParaRPr lang="en-US"/>
          </a:p>
        </p:txBody>
      </p:sp>
      <p:sp>
        <p:nvSpPr>
          <p:cNvPr id="5" name="Footer Placeholder 4">
            <a:extLst>
              <a:ext uri="{FF2B5EF4-FFF2-40B4-BE49-F238E27FC236}">
                <a16:creationId xmlns:a16="http://schemas.microsoft.com/office/drawing/2014/main" id="{DFE332BC-0DC9-4B0F-AB17-4A2D8786F6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B50492-5CD7-4505-8838-FAE3D6AD747C}"/>
              </a:ext>
            </a:extLst>
          </p:cNvPr>
          <p:cNvSpPr>
            <a:spLocks noGrp="1"/>
          </p:cNvSpPr>
          <p:nvPr>
            <p:ph type="sldNum" sz="quarter" idx="12"/>
          </p:nvPr>
        </p:nvSpPr>
        <p:spPr/>
        <p:txBody>
          <a:bodyPr/>
          <a:lstStyle/>
          <a:p>
            <a:fld id="{452D25D6-A097-490B-85DA-9DA38AD42F3E}" type="slidenum">
              <a:rPr lang="en-US" smtClean="0"/>
              <a:t>‹#›</a:t>
            </a:fld>
            <a:endParaRPr lang="en-US"/>
          </a:p>
        </p:txBody>
      </p:sp>
    </p:spTree>
    <p:extLst>
      <p:ext uri="{BB962C8B-B14F-4D97-AF65-F5344CB8AC3E}">
        <p14:creationId xmlns:p14="http://schemas.microsoft.com/office/powerpoint/2010/main" val="2976638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BA2F37-7A19-4058-B8C8-DFFF5ED852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1D682B-87A1-49F8-8214-27EC2B84F16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A5A480-4BCF-437C-B2CB-DEBCF5B71AB9}"/>
              </a:ext>
            </a:extLst>
          </p:cNvPr>
          <p:cNvSpPr>
            <a:spLocks noGrp="1"/>
          </p:cNvSpPr>
          <p:nvPr>
            <p:ph type="dt" sz="half" idx="10"/>
          </p:nvPr>
        </p:nvSpPr>
        <p:spPr/>
        <p:txBody>
          <a:bodyPr/>
          <a:lstStyle/>
          <a:p>
            <a:fld id="{6B84F5AF-629F-4B06-8620-6010503E2631}" type="datetimeFigureOut">
              <a:rPr lang="en-US" smtClean="0"/>
              <a:t>6/15/2019</a:t>
            </a:fld>
            <a:endParaRPr lang="en-US"/>
          </a:p>
        </p:txBody>
      </p:sp>
      <p:sp>
        <p:nvSpPr>
          <p:cNvPr id="5" name="Footer Placeholder 4">
            <a:extLst>
              <a:ext uri="{FF2B5EF4-FFF2-40B4-BE49-F238E27FC236}">
                <a16:creationId xmlns:a16="http://schemas.microsoft.com/office/drawing/2014/main" id="{5B6EB160-C974-4C1D-9FC9-9133B646FD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4C8E4C-8365-44A8-95D8-306D6946C3C3}"/>
              </a:ext>
            </a:extLst>
          </p:cNvPr>
          <p:cNvSpPr>
            <a:spLocks noGrp="1"/>
          </p:cNvSpPr>
          <p:nvPr>
            <p:ph type="sldNum" sz="quarter" idx="12"/>
          </p:nvPr>
        </p:nvSpPr>
        <p:spPr/>
        <p:txBody>
          <a:bodyPr/>
          <a:lstStyle/>
          <a:p>
            <a:fld id="{452D25D6-A097-490B-85DA-9DA38AD42F3E}" type="slidenum">
              <a:rPr lang="en-US" smtClean="0"/>
              <a:t>‹#›</a:t>
            </a:fld>
            <a:endParaRPr lang="en-US"/>
          </a:p>
        </p:txBody>
      </p:sp>
    </p:spTree>
    <p:extLst>
      <p:ext uri="{BB962C8B-B14F-4D97-AF65-F5344CB8AC3E}">
        <p14:creationId xmlns:p14="http://schemas.microsoft.com/office/powerpoint/2010/main" val="2392793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A8FD0-5D6A-40D2-999F-07EE073DFDA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B8398B0-1BBD-4534-82EC-88DDCCDB4E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C98E3DF-8CC5-484C-BA31-260FE20E0147}"/>
              </a:ext>
            </a:extLst>
          </p:cNvPr>
          <p:cNvSpPr>
            <a:spLocks noGrp="1"/>
          </p:cNvSpPr>
          <p:nvPr>
            <p:ph type="dt" sz="half" idx="10"/>
          </p:nvPr>
        </p:nvSpPr>
        <p:spPr/>
        <p:txBody>
          <a:bodyPr/>
          <a:lstStyle/>
          <a:p>
            <a:fld id="{6B84F5AF-629F-4B06-8620-6010503E2631}" type="datetimeFigureOut">
              <a:rPr lang="en-US" smtClean="0"/>
              <a:t>6/15/2019</a:t>
            </a:fld>
            <a:endParaRPr lang="en-US"/>
          </a:p>
        </p:txBody>
      </p:sp>
      <p:sp>
        <p:nvSpPr>
          <p:cNvPr id="5" name="Footer Placeholder 4">
            <a:extLst>
              <a:ext uri="{FF2B5EF4-FFF2-40B4-BE49-F238E27FC236}">
                <a16:creationId xmlns:a16="http://schemas.microsoft.com/office/drawing/2014/main" id="{D581608E-3564-42D6-B2F4-51D2D15A27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3AC55B-9EEF-4AFD-8770-817260D7ED83}"/>
              </a:ext>
            </a:extLst>
          </p:cNvPr>
          <p:cNvSpPr>
            <a:spLocks noGrp="1"/>
          </p:cNvSpPr>
          <p:nvPr>
            <p:ph type="sldNum" sz="quarter" idx="12"/>
          </p:nvPr>
        </p:nvSpPr>
        <p:spPr/>
        <p:txBody>
          <a:bodyPr/>
          <a:lstStyle/>
          <a:p>
            <a:fld id="{452D25D6-A097-490B-85DA-9DA38AD42F3E}" type="slidenum">
              <a:rPr lang="en-US" smtClean="0"/>
              <a:t>‹#›</a:t>
            </a:fld>
            <a:endParaRPr lang="en-US"/>
          </a:p>
        </p:txBody>
      </p:sp>
    </p:spTree>
    <p:extLst>
      <p:ext uri="{BB962C8B-B14F-4D97-AF65-F5344CB8AC3E}">
        <p14:creationId xmlns:p14="http://schemas.microsoft.com/office/powerpoint/2010/main" val="3297586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7E78DB-49B0-4AA9-AD22-65E6FE858B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D95736-515B-4B0E-ACAD-446E7BC25FF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BBF5DE-340D-4A55-ACA9-EDD20BD305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202B94-110D-4A4C-A2B8-1C7BB9108997}"/>
              </a:ext>
            </a:extLst>
          </p:cNvPr>
          <p:cNvSpPr>
            <a:spLocks noGrp="1"/>
          </p:cNvSpPr>
          <p:nvPr>
            <p:ph type="dt" sz="half" idx="10"/>
          </p:nvPr>
        </p:nvSpPr>
        <p:spPr/>
        <p:txBody>
          <a:bodyPr/>
          <a:lstStyle/>
          <a:p>
            <a:fld id="{6B84F5AF-629F-4B06-8620-6010503E2631}" type="datetimeFigureOut">
              <a:rPr lang="en-US" smtClean="0"/>
              <a:t>6/15/2019</a:t>
            </a:fld>
            <a:endParaRPr lang="en-US"/>
          </a:p>
        </p:txBody>
      </p:sp>
      <p:sp>
        <p:nvSpPr>
          <p:cNvPr id="6" name="Footer Placeholder 5">
            <a:extLst>
              <a:ext uri="{FF2B5EF4-FFF2-40B4-BE49-F238E27FC236}">
                <a16:creationId xmlns:a16="http://schemas.microsoft.com/office/drawing/2014/main" id="{E161ED02-7C20-4611-8C4C-123572A520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E8B253-1395-43BD-9268-7ADD2FF05E1C}"/>
              </a:ext>
            </a:extLst>
          </p:cNvPr>
          <p:cNvSpPr>
            <a:spLocks noGrp="1"/>
          </p:cNvSpPr>
          <p:nvPr>
            <p:ph type="sldNum" sz="quarter" idx="12"/>
          </p:nvPr>
        </p:nvSpPr>
        <p:spPr/>
        <p:txBody>
          <a:bodyPr/>
          <a:lstStyle/>
          <a:p>
            <a:fld id="{452D25D6-A097-490B-85DA-9DA38AD42F3E}" type="slidenum">
              <a:rPr lang="en-US" smtClean="0"/>
              <a:t>‹#›</a:t>
            </a:fld>
            <a:endParaRPr lang="en-US"/>
          </a:p>
        </p:txBody>
      </p:sp>
    </p:spTree>
    <p:extLst>
      <p:ext uri="{BB962C8B-B14F-4D97-AF65-F5344CB8AC3E}">
        <p14:creationId xmlns:p14="http://schemas.microsoft.com/office/powerpoint/2010/main" val="39465977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721E2-3625-4FF3-B83B-8F9ED070A9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6E41913-5E17-4003-8BAD-1045483520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DAFA07-E164-4881-9856-7677F24083C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F8C0421-F9B7-4C5F-AB9F-F62D8060E6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6F4B4C2-C0EA-476B-8EE8-D3D5AAB465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1D2935B-4AD7-486B-AA11-8991B590A6D2}"/>
              </a:ext>
            </a:extLst>
          </p:cNvPr>
          <p:cNvSpPr>
            <a:spLocks noGrp="1"/>
          </p:cNvSpPr>
          <p:nvPr>
            <p:ph type="dt" sz="half" idx="10"/>
          </p:nvPr>
        </p:nvSpPr>
        <p:spPr/>
        <p:txBody>
          <a:bodyPr/>
          <a:lstStyle/>
          <a:p>
            <a:fld id="{6B84F5AF-629F-4B06-8620-6010503E2631}" type="datetimeFigureOut">
              <a:rPr lang="en-US" smtClean="0"/>
              <a:t>6/15/2019</a:t>
            </a:fld>
            <a:endParaRPr lang="en-US"/>
          </a:p>
        </p:txBody>
      </p:sp>
      <p:sp>
        <p:nvSpPr>
          <p:cNvPr id="8" name="Footer Placeholder 7">
            <a:extLst>
              <a:ext uri="{FF2B5EF4-FFF2-40B4-BE49-F238E27FC236}">
                <a16:creationId xmlns:a16="http://schemas.microsoft.com/office/drawing/2014/main" id="{F65E424C-39C2-482B-B186-5300B3B3F2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CF02D2B-AC6B-41E8-B4B3-A50F2076126E}"/>
              </a:ext>
            </a:extLst>
          </p:cNvPr>
          <p:cNvSpPr>
            <a:spLocks noGrp="1"/>
          </p:cNvSpPr>
          <p:nvPr>
            <p:ph type="sldNum" sz="quarter" idx="12"/>
          </p:nvPr>
        </p:nvSpPr>
        <p:spPr/>
        <p:txBody>
          <a:bodyPr/>
          <a:lstStyle/>
          <a:p>
            <a:fld id="{452D25D6-A097-490B-85DA-9DA38AD42F3E}" type="slidenum">
              <a:rPr lang="en-US" smtClean="0"/>
              <a:t>‹#›</a:t>
            </a:fld>
            <a:endParaRPr lang="en-US"/>
          </a:p>
        </p:txBody>
      </p:sp>
    </p:spTree>
    <p:extLst>
      <p:ext uri="{BB962C8B-B14F-4D97-AF65-F5344CB8AC3E}">
        <p14:creationId xmlns:p14="http://schemas.microsoft.com/office/powerpoint/2010/main" val="3986337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AE25C-8D8E-4E61-9580-A2E68490837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5BEE2F-6C18-4E68-AFC1-E3BA802516F5}"/>
              </a:ext>
            </a:extLst>
          </p:cNvPr>
          <p:cNvSpPr>
            <a:spLocks noGrp="1"/>
          </p:cNvSpPr>
          <p:nvPr>
            <p:ph type="dt" sz="half" idx="10"/>
          </p:nvPr>
        </p:nvSpPr>
        <p:spPr/>
        <p:txBody>
          <a:bodyPr/>
          <a:lstStyle/>
          <a:p>
            <a:fld id="{6B84F5AF-629F-4B06-8620-6010503E2631}" type="datetimeFigureOut">
              <a:rPr lang="en-US" smtClean="0"/>
              <a:t>6/15/2019</a:t>
            </a:fld>
            <a:endParaRPr lang="en-US"/>
          </a:p>
        </p:txBody>
      </p:sp>
      <p:sp>
        <p:nvSpPr>
          <p:cNvPr id="4" name="Footer Placeholder 3">
            <a:extLst>
              <a:ext uri="{FF2B5EF4-FFF2-40B4-BE49-F238E27FC236}">
                <a16:creationId xmlns:a16="http://schemas.microsoft.com/office/drawing/2014/main" id="{287456BF-1352-4641-9BEF-40EFF67310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15B8A1-D119-4BCF-B03A-6B4AB909F5E4}"/>
              </a:ext>
            </a:extLst>
          </p:cNvPr>
          <p:cNvSpPr>
            <a:spLocks noGrp="1"/>
          </p:cNvSpPr>
          <p:nvPr>
            <p:ph type="sldNum" sz="quarter" idx="12"/>
          </p:nvPr>
        </p:nvSpPr>
        <p:spPr/>
        <p:txBody>
          <a:bodyPr/>
          <a:lstStyle/>
          <a:p>
            <a:fld id="{452D25D6-A097-490B-85DA-9DA38AD42F3E}" type="slidenum">
              <a:rPr lang="en-US" smtClean="0"/>
              <a:t>‹#›</a:t>
            </a:fld>
            <a:endParaRPr lang="en-US"/>
          </a:p>
        </p:txBody>
      </p:sp>
    </p:spTree>
    <p:extLst>
      <p:ext uri="{BB962C8B-B14F-4D97-AF65-F5344CB8AC3E}">
        <p14:creationId xmlns:p14="http://schemas.microsoft.com/office/powerpoint/2010/main" val="3974330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5F561B-DD8E-443F-955E-C273122EFC62}"/>
              </a:ext>
            </a:extLst>
          </p:cNvPr>
          <p:cNvSpPr>
            <a:spLocks noGrp="1"/>
          </p:cNvSpPr>
          <p:nvPr>
            <p:ph type="dt" sz="half" idx="10"/>
          </p:nvPr>
        </p:nvSpPr>
        <p:spPr/>
        <p:txBody>
          <a:bodyPr/>
          <a:lstStyle/>
          <a:p>
            <a:fld id="{6B84F5AF-629F-4B06-8620-6010503E2631}" type="datetimeFigureOut">
              <a:rPr lang="en-US" smtClean="0"/>
              <a:t>6/15/2019</a:t>
            </a:fld>
            <a:endParaRPr lang="en-US"/>
          </a:p>
        </p:txBody>
      </p:sp>
      <p:sp>
        <p:nvSpPr>
          <p:cNvPr id="3" name="Footer Placeholder 2">
            <a:extLst>
              <a:ext uri="{FF2B5EF4-FFF2-40B4-BE49-F238E27FC236}">
                <a16:creationId xmlns:a16="http://schemas.microsoft.com/office/drawing/2014/main" id="{1D0E64D4-462E-4B19-AD9E-AA2C2B44AF0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5446121-045D-4184-9B72-9B338DA5AFA1}"/>
              </a:ext>
            </a:extLst>
          </p:cNvPr>
          <p:cNvSpPr>
            <a:spLocks noGrp="1"/>
          </p:cNvSpPr>
          <p:nvPr>
            <p:ph type="sldNum" sz="quarter" idx="12"/>
          </p:nvPr>
        </p:nvSpPr>
        <p:spPr/>
        <p:txBody>
          <a:bodyPr/>
          <a:lstStyle/>
          <a:p>
            <a:fld id="{452D25D6-A097-490B-85DA-9DA38AD42F3E}" type="slidenum">
              <a:rPr lang="en-US" smtClean="0"/>
              <a:t>‹#›</a:t>
            </a:fld>
            <a:endParaRPr lang="en-US"/>
          </a:p>
        </p:txBody>
      </p:sp>
    </p:spTree>
    <p:extLst>
      <p:ext uri="{BB962C8B-B14F-4D97-AF65-F5344CB8AC3E}">
        <p14:creationId xmlns:p14="http://schemas.microsoft.com/office/powerpoint/2010/main" val="11213337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89B37-FFFC-40E4-929E-D1A4C1D7CB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601B2A-15CD-434A-9CC5-74C40F2979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A24CE0-D665-4454-BABB-9B07800E8B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4D8BC7-1193-4D59-B3B1-BBD1E2C25CD3}"/>
              </a:ext>
            </a:extLst>
          </p:cNvPr>
          <p:cNvSpPr>
            <a:spLocks noGrp="1"/>
          </p:cNvSpPr>
          <p:nvPr>
            <p:ph type="dt" sz="half" idx="10"/>
          </p:nvPr>
        </p:nvSpPr>
        <p:spPr/>
        <p:txBody>
          <a:bodyPr/>
          <a:lstStyle/>
          <a:p>
            <a:fld id="{6B84F5AF-629F-4B06-8620-6010503E2631}" type="datetimeFigureOut">
              <a:rPr lang="en-US" smtClean="0"/>
              <a:t>6/15/2019</a:t>
            </a:fld>
            <a:endParaRPr lang="en-US"/>
          </a:p>
        </p:txBody>
      </p:sp>
      <p:sp>
        <p:nvSpPr>
          <p:cNvPr id="6" name="Footer Placeholder 5">
            <a:extLst>
              <a:ext uri="{FF2B5EF4-FFF2-40B4-BE49-F238E27FC236}">
                <a16:creationId xmlns:a16="http://schemas.microsoft.com/office/drawing/2014/main" id="{A2BF551B-6608-4A3B-9CFB-B40938E5C7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896B7F-C147-437C-BBB4-CE23ED63C4F3}"/>
              </a:ext>
            </a:extLst>
          </p:cNvPr>
          <p:cNvSpPr>
            <a:spLocks noGrp="1"/>
          </p:cNvSpPr>
          <p:nvPr>
            <p:ph type="sldNum" sz="quarter" idx="12"/>
          </p:nvPr>
        </p:nvSpPr>
        <p:spPr/>
        <p:txBody>
          <a:bodyPr/>
          <a:lstStyle/>
          <a:p>
            <a:fld id="{452D25D6-A097-490B-85DA-9DA38AD42F3E}" type="slidenum">
              <a:rPr lang="en-US" smtClean="0"/>
              <a:t>‹#›</a:t>
            </a:fld>
            <a:endParaRPr lang="en-US"/>
          </a:p>
        </p:txBody>
      </p:sp>
    </p:spTree>
    <p:extLst>
      <p:ext uri="{BB962C8B-B14F-4D97-AF65-F5344CB8AC3E}">
        <p14:creationId xmlns:p14="http://schemas.microsoft.com/office/powerpoint/2010/main" val="288414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C9C91-47FC-4415-8306-4AA11AB0A4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5FE216A-D1B2-43FC-A65F-81F2B6E8EB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DF63453-C6E7-447C-8C38-E90D618AEC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D44C36-E1EE-4A04-812B-522C79077357}"/>
              </a:ext>
            </a:extLst>
          </p:cNvPr>
          <p:cNvSpPr>
            <a:spLocks noGrp="1"/>
          </p:cNvSpPr>
          <p:nvPr>
            <p:ph type="dt" sz="half" idx="10"/>
          </p:nvPr>
        </p:nvSpPr>
        <p:spPr/>
        <p:txBody>
          <a:bodyPr/>
          <a:lstStyle/>
          <a:p>
            <a:fld id="{6B84F5AF-629F-4B06-8620-6010503E2631}" type="datetimeFigureOut">
              <a:rPr lang="en-US" smtClean="0"/>
              <a:t>6/15/2019</a:t>
            </a:fld>
            <a:endParaRPr lang="en-US"/>
          </a:p>
        </p:txBody>
      </p:sp>
      <p:sp>
        <p:nvSpPr>
          <p:cNvPr id="6" name="Footer Placeholder 5">
            <a:extLst>
              <a:ext uri="{FF2B5EF4-FFF2-40B4-BE49-F238E27FC236}">
                <a16:creationId xmlns:a16="http://schemas.microsoft.com/office/drawing/2014/main" id="{0760BC27-5B82-453A-9DA9-BC413124BE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7D1AF8-3180-4430-B405-64E0AF4A7E2C}"/>
              </a:ext>
            </a:extLst>
          </p:cNvPr>
          <p:cNvSpPr>
            <a:spLocks noGrp="1"/>
          </p:cNvSpPr>
          <p:nvPr>
            <p:ph type="sldNum" sz="quarter" idx="12"/>
          </p:nvPr>
        </p:nvSpPr>
        <p:spPr/>
        <p:txBody>
          <a:bodyPr/>
          <a:lstStyle/>
          <a:p>
            <a:fld id="{452D25D6-A097-490B-85DA-9DA38AD42F3E}" type="slidenum">
              <a:rPr lang="en-US" smtClean="0"/>
              <a:t>‹#›</a:t>
            </a:fld>
            <a:endParaRPr lang="en-US"/>
          </a:p>
        </p:txBody>
      </p:sp>
    </p:spTree>
    <p:extLst>
      <p:ext uri="{BB962C8B-B14F-4D97-AF65-F5344CB8AC3E}">
        <p14:creationId xmlns:p14="http://schemas.microsoft.com/office/powerpoint/2010/main" val="16856638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172B0F-EFBE-4A6B-8854-772A39437D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C95C41-9C5D-47CB-B4A0-6CBE5910E3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0C3F6D-8996-4529-A916-8BD6344F54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84F5AF-629F-4B06-8620-6010503E2631}" type="datetimeFigureOut">
              <a:rPr lang="en-US" smtClean="0"/>
              <a:t>6/15/2019</a:t>
            </a:fld>
            <a:endParaRPr lang="en-US"/>
          </a:p>
        </p:txBody>
      </p:sp>
      <p:sp>
        <p:nvSpPr>
          <p:cNvPr id="5" name="Footer Placeholder 4">
            <a:extLst>
              <a:ext uri="{FF2B5EF4-FFF2-40B4-BE49-F238E27FC236}">
                <a16:creationId xmlns:a16="http://schemas.microsoft.com/office/drawing/2014/main" id="{810171EB-A3EA-4676-A911-2230E0E259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FE61ADF-998D-44DB-8826-E567BBEB07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2D25D6-A097-490B-85DA-9DA38AD42F3E}" type="slidenum">
              <a:rPr lang="en-US" smtClean="0"/>
              <a:t>‹#›</a:t>
            </a:fld>
            <a:endParaRPr lang="en-US"/>
          </a:p>
        </p:txBody>
      </p:sp>
    </p:spTree>
    <p:extLst>
      <p:ext uri="{BB962C8B-B14F-4D97-AF65-F5344CB8AC3E}">
        <p14:creationId xmlns:p14="http://schemas.microsoft.com/office/powerpoint/2010/main" val="1831378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BBF554-76E4-4577-830D-B08B0B7C46EB}"/>
              </a:ext>
            </a:extLst>
          </p:cNvPr>
          <p:cNvSpPr>
            <a:spLocks noGrp="1"/>
          </p:cNvSpPr>
          <p:nvPr>
            <p:ph type="ctrTitle"/>
          </p:nvPr>
        </p:nvSpPr>
        <p:spPr/>
        <p:txBody>
          <a:bodyPr>
            <a:normAutofit/>
          </a:bodyPr>
          <a:lstStyle/>
          <a:p>
            <a:r>
              <a:rPr lang="en-US" b="1" dirty="0">
                <a:latin typeface="Baskerville Old Face" panose="02020602080505020303" pitchFamily="18" charset="0"/>
              </a:rPr>
              <a:t>Plenary Session IV</a:t>
            </a:r>
            <a:br>
              <a:rPr lang="en-US" b="1" dirty="0">
                <a:latin typeface="Baskerville Old Face" panose="02020602080505020303" pitchFamily="18" charset="0"/>
              </a:rPr>
            </a:br>
            <a:r>
              <a:rPr lang="en-US" b="1" dirty="0">
                <a:latin typeface="Baskerville Old Face" panose="02020602080505020303" pitchFamily="18" charset="0"/>
              </a:rPr>
              <a:t>with Curtis Martin</a:t>
            </a:r>
          </a:p>
        </p:txBody>
      </p:sp>
      <p:sp>
        <p:nvSpPr>
          <p:cNvPr id="3" name="Subtitle 2">
            <a:extLst>
              <a:ext uri="{FF2B5EF4-FFF2-40B4-BE49-F238E27FC236}">
                <a16:creationId xmlns:a16="http://schemas.microsoft.com/office/drawing/2014/main" id="{5FFC8568-4813-49EC-8878-C3DAA55A0144}"/>
              </a:ext>
            </a:extLst>
          </p:cNvPr>
          <p:cNvSpPr>
            <a:spLocks noGrp="1"/>
          </p:cNvSpPr>
          <p:nvPr>
            <p:ph type="subTitle" idx="1"/>
          </p:nvPr>
        </p:nvSpPr>
        <p:spPr/>
        <p:txBody>
          <a:bodyPr/>
          <a:lstStyle/>
          <a:p>
            <a:r>
              <a:rPr lang="en-US" dirty="0"/>
              <a:t>53</a:t>
            </a:r>
            <a:r>
              <a:rPr lang="en-US" baseline="30000" dirty="0"/>
              <a:t>rd</a:t>
            </a:r>
            <a:r>
              <a:rPr lang="en-US" dirty="0"/>
              <a:t> General Chapter American-</a:t>
            </a:r>
            <a:r>
              <a:rPr lang="en-US" dirty="0" err="1"/>
              <a:t>Cassinese</a:t>
            </a:r>
            <a:r>
              <a:rPr lang="en-US" dirty="0"/>
              <a:t> Congregation</a:t>
            </a:r>
          </a:p>
          <a:p>
            <a:r>
              <a:rPr lang="en-US" dirty="0"/>
              <a:t>Tuesday, June 18, 2019</a:t>
            </a:r>
          </a:p>
        </p:txBody>
      </p:sp>
    </p:spTree>
    <p:extLst>
      <p:ext uri="{BB962C8B-B14F-4D97-AF65-F5344CB8AC3E}">
        <p14:creationId xmlns:p14="http://schemas.microsoft.com/office/powerpoint/2010/main" val="1549969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476014" y="1846023"/>
            <a:ext cx="1792113" cy="328594"/>
            <a:chOff x="1651882" y="2343517"/>
            <a:chExt cx="1083989" cy="328594"/>
          </a:xfrm>
        </p:grpSpPr>
        <p:pic>
          <p:nvPicPr>
            <p:cNvPr id="3" name="Picture 2"/>
            <p:cNvPicPr>
              <a:picLocks noChangeAspect="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651882" y="2343517"/>
              <a:ext cx="164984" cy="328593"/>
            </a:xfrm>
            <a:prstGeom prst="rect">
              <a:avLst/>
            </a:prstGeom>
          </p:spPr>
        </p:pic>
        <p:pic>
          <p:nvPicPr>
            <p:cNvPr id="4" name="Picture 3"/>
            <p:cNvPicPr>
              <a:picLocks noChangeAspect="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109000" y="2343518"/>
              <a:ext cx="164984" cy="328593"/>
            </a:xfrm>
            <a:prstGeom prst="rect">
              <a:avLst/>
            </a:prstGeom>
          </p:spPr>
        </p:pic>
        <p:pic>
          <p:nvPicPr>
            <p:cNvPr id="5" name="Picture 4"/>
            <p:cNvPicPr>
              <a:picLocks noChangeAspect="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570887" y="2343517"/>
              <a:ext cx="164984" cy="328593"/>
            </a:xfrm>
            <a:prstGeom prst="rect">
              <a:avLst/>
            </a:prstGeom>
          </p:spPr>
        </p:pic>
      </p:grpSp>
      <p:grpSp>
        <p:nvGrpSpPr>
          <p:cNvPr id="6" name="Group 5"/>
          <p:cNvGrpSpPr/>
          <p:nvPr/>
        </p:nvGrpSpPr>
        <p:grpSpPr>
          <a:xfrm>
            <a:off x="8817888" y="1846023"/>
            <a:ext cx="1430785" cy="439861"/>
            <a:chOff x="8974736" y="2405043"/>
            <a:chExt cx="1307599" cy="350578"/>
          </a:xfrm>
        </p:grpSpPr>
        <p:pic>
          <p:nvPicPr>
            <p:cNvPr id="7" name="Picture 6"/>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974736" y="2405044"/>
              <a:ext cx="173839" cy="346230"/>
            </a:xfrm>
            <a:prstGeom prst="rect">
              <a:avLst/>
            </a:prstGeom>
            <a:ln>
              <a:noFill/>
            </a:ln>
          </p:spPr>
        </p:pic>
        <p:pic>
          <p:nvPicPr>
            <p:cNvPr id="8" name="Picture 7"/>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543416" y="2405043"/>
              <a:ext cx="173840" cy="346231"/>
            </a:xfrm>
            <a:prstGeom prst="rect">
              <a:avLst/>
            </a:prstGeom>
            <a:ln>
              <a:noFill/>
            </a:ln>
          </p:spPr>
        </p:pic>
        <p:pic>
          <p:nvPicPr>
            <p:cNvPr id="9" name="Picture 8"/>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136088" y="2405044"/>
              <a:ext cx="146247" cy="350577"/>
            </a:xfrm>
            <a:prstGeom prst="rect">
              <a:avLst/>
            </a:prstGeom>
            <a:ln>
              <a:noFill/>
            </a:ln>
          </p:spPr>
        </p:pic>
      </p:grpSp>
      <p:grpSp>
        <p:nvGrpSpPr>
          <p:cNvPr id="10" name="Group 9"/>
          <p:cNvGrpSpPr/>
          <p:nvPr/>
        </p:nvGrpSpPr>
        <p:grpSpPr>
          <a:xfrm>
            <a:off x="533517" y="2645627"/>
            <a:ext cx="1083989" cy="328594"/>
            <a:chOff x="1651882" y="2343517"/>
            <a:chExt cx="1083989" cy="328594"/>
          </a:xfrm>
        </p:grpSpPr>
        <p:pic>
          <p:nvPicPr>
            <p:cNvPr id="11" name="Picture 10"/>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651882" y="2343517"/>
              <a:ext cx="164984" cy="328593"/>
            </a:xfrm>
            <a:prstGeom prst="rect">
              <a:avLst/>
            </a:prstGeom>
          </p:spPr>
        </p:pic>
        <p:pic>
          <p:nvPicPr>
            <p:cNvPr id="12" name="Picture 11"/>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109000" y="2343518"/>
              <a:ext cx="164984" cy="328593"/>
            </a:xfrm>
            <a:prstGeom prst="rect">
              <a:avLst/>
            </a:prstGeom>
          </p:spPr>
        </p:pic>
        <p:pic>
          <p:nvPicPr>
            <p:cNvPr id="13" name="Picture 12"/>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570887" y="2343517"/>
              <a:ext cx="164984" cy="328593"/>
            </a:xfrm>
            <a:prstGeom prst="rect">
              <a:avLst/>
            </a:prstGeom>
          </p:spPr>
        </p:pic>
      </p:grpSp>
      <p:grpSp>
        <p:nvGrpSpPr>
          <p:cNvPr id="14" name="Group 13"/>
          <p:cNvGrpSpPr/>
          <p:nvPr/>
        </p:nvGrpSpPr>
        <p:grpSpPr>
          <a:xfrm>
            <a:off x="3238068" y="2645627"/>
            <a:ext cx="1083989" cy="328594"/>
            <a:chOff x="1651882" y="2343517"/>
            <a:chExt cx="1083989" cy="328594"/>
          </a:xfrm>
        </p:grpSpPr>
        <p:pic>
          <p:nvPicPr>
            <p:cNvPr id="15" name="Picture 14"/>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651882" y="2343517"/>
              <a:ext cx="164984" cy="328593"/>
            </a:xfrm>
            <a:prstGeom prst="rect">
              <a:avLst/>
            </a:prstGeom>
          </p:spPr>
        </p:pic>
        <p:pic>
          <p:nvPicPr>
            <p:cNvPr id="16" name="Picture 15"/>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109000" y="2343518"/>
              <a:ext cx="164984" cy="328593"/>
            </a:xfrm>
            <a:prstGeom prst="rect">
              <a:avLst/>
            </a:prstGeom>
          </p:spPr>
        </p:pic>
        <p:pic>
          <p:nvPicPr>
            <p:cNvPr id="17" name="Picture 16"/>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570887" y="2343517"/>
              <a:ext cx="164984" cy="328593"/>
            </a:xfrm>
            <a:prstGeom prst="rect">
              <a:avLst/>
            </a:prstGeom>
          </p:spPr>
        </p:pic>
      </p:grpSp>
      <p:grpSp>
        <p:nvGrpSpPr>
          <p:cNvPr id="18" name="Group 17"/>
          <p:cNvGrpSpPr/>
          <p:nvPr/>
        </p:nvGrpSpPr>
        <p:grpSpPr>
          <a:xfrm>
            <a:off x="1798331" y="2663203"/>
            <a:ext cx="1083989" cy="328594"/>
            <a:chOff x="1651882" y="2343517"/>
            <a:chExt cx="1083989" cy="328594"/>
          </a:xfrm>
        </p:grpSpPr>
        <p:pic>
          <p:nvPicPr>
            <p:cNvPr id="19" name="Picture 18"/>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651882" y="2343517"/>
              <a:ext cx="164984" cy="328593"/>
            </a:xfrm>
            <a:prstGeom prst="rect">
              <a:avLst/>
            </a:prstGeom>
          </p:spPr>
        </p:pic>
        <p:pic>
          <p:nvPicPr>
            <p:cNvPr id="20" name="Picture 19"/>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109000" y="2343518"/>
              <a:ext cx="164984" cy="328593"/>
            </a:xfrm>
            <a:prstGeom prst="rect">
              <a:avLst/>
            </a:prstGeom>
          </p:spPr>
        </p:pic>
        <p:pic>
          <p:nvPicPr>
            <p:cNvPr id="21" name="Picture 20"/>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570887" y="2343517"/>
              <a:ext cx="164984" cy="328593"/>
            </a:xfrm>
            <a:prstGeom prst="rect">
              <a:avLst/>
            </a:prstGeom>
          </p:spPr>
        </p:pic>
      </p:grpSp>
      <p:pic>
        <p:nvPicPr>
          <p:cNvPr id="22" name="Picture 21"/>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561652" y="4360889"/>
            <a:ext cx="126950" cy="328593"/>
          </a:xfrm>
          <a:prstGeom prst="rect">
            <a:avLst/>
          </a:prstGeom>
          <a:solidFill>
            <a:srgbClr val="FFFF00"/>
          </a:solidFill>
          <a:ln>
            <a:solidFill>
              <a:srgbClr val="FFFF00"/>
            </a:solidFill>
          </a:ln>
        </p:spPr>
      </p:pic>
      <p:pic>
        <p:nvPicPr>
          <p:cNvPr id="23" name="Picture 22"/>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006858" y="4361879"/>
            <a:ext cx="126950" cy="328593"/>
          </a:xfrm>
          <a:prstGeom prst="rect">
            <a:avLst/>
          </a:prstGeom>
          <a:solidFill>
            <a:srgbClr val="FFFF00"/>
          </a:solidFill>
          <a:ln>
            <a:solidFill>
              <a:srgbClr val="FFFF00"/>
            </a:solidFill>
          </a:ln>
        </p:spPr>
      </p:pic>
      <p:pic>
        <p:nvPicPr>
          <p:cNvPr id="24" name="Picture 23"/>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462899" y="4360890"/>
            <a:ext cx="126950" cy="328593"/>
          </a:xfrm>
          <a:prstGeom prst="rect">
            <a:avLst/>
          </a:prstGeom>
          <a:solidFill>
            <a:srgbClr val="FFFF00"/>
          </a:solidFill>
          <a:ln>
            <a:solidFill>
              <a:srgbClr val="FFFF00"/>
            </a:solidFill>
          </a:ln>
        </p:spPr>
      </p:pic>
      <p:pic>
        <p:nvPicPr>
          <p:cNvPr id="25" name="Picture 24"/>
          <p:cNvPicPr>
            <a:picLocks noChangeAspect="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286293" y="3530952"/>
            <a:ext cx="194946" cy="328593"/>
          </a:xfrm>
          <a:prstGeom prst="rect">
            <a:avLst/>
          </a:prstGeom>
        </p:spPr>
      </p:pic>
      <p:pic>
        <p:nvPicPr>
          <p:cNvPr id="26" name="Picture 25"/>
          <p:cNvPicPr>
            <a:picLocks noChangeAspect="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969959" y="3531942"/>
            <a:ext cx="194946" cy="328593"/>
          </a:xfrm>
          <a:prstGeom prst="rect">
            <a:avLst/>
          </a:prstGeom>
          <a:solidFill>
            <a:srgbClr val="FFFF00"/>
          </a:solidFill>
        </p:spPr>
      </p:pic>
      <p:pic>
        <p:nvPicPr>
          <p:cNvPr id="27" name="Picture 26"/>
          <p:cNvPicPr>
            <a:picLocks noChangeAspect="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670262" y="3530953"/>
            <a:ext cx="194946" cy="328593"/>
          </a:xfrm>
          <a:prstGeom prst="rect">
            <a:avLst/>
          </a:prstGeom>
        </p:spPr>
      </p:pic>
      <p:grpSp>
        <p:nvGrpSpPr>
          <p:cNvPr id="28" name="Group 27"/>
          <p:cNvGrpSpPr/>
          <p:nvPr/>
        </p:nvGrpSpPr>
        <p:grpSpPr>
          <a:xfrm>
            <a:off x="4194084" y="4363397"/>
            <a:ext cx="1075937" cy="329583"/>
            <a:chOff x="5281140" y="2343516"/>
            <a:chExt cx="1336247" cy="329583"/>
          </a:xfrm>
        </p:grpSpPr>
        <p:pic>
          <p:nvPicPr>
            <p:cNvPr id="29" name="Picture 28"/>
            <p:cNvPicPr>
              <a:picLocks noChangeAspect="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281140" y="2343516"/>
              <a:ext cx="164984" cy="328593"/>
            </a:xfrm>
            <a:prstGeom prst="rect">
              <a:avLst/>
            </a:prstGeom>
          </p:spPr>
        </p:pic>
        <p:pic>
          <p:nvPicPr>
            <p:cNvPr id="30" name="Picture 29"/>
            <p:cNvPicPr>
              <a:picLocks noChangeAspect="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859731" y="2344506"/>
              <a:ext cx="164984" cy="328593"/>
            </a:xfrm>
            <a:prstGeom prst="rect">
              <a:avLst/>
            </a:prstGeom>
          </p:spPr>
        </p:pic>
        <p:pic>
          <p:nvPicPr>
            <p:cNvPr id="31" name="Picture 30"/>
            <p:cNvPicPr>
              <a:picLocks noChangeAspect="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452403" y="2343517"/>
              <a:ext cx="164984" cy="328593"/>
            </a:xfrm>
            <a:prstGeom prst="rect">
              <a:avLst/>
            </a:prstGeom>
          </p:spPr>
        </p:pic>
      </p:grpSp>
      <p:grpSp>
        <p:nvGrpSpPr>
          <p:cNvPr id="32" name="Group 31"/>
          <p:cNvGrpSpPr/>
          <p:nvPr/>
        </p:nvGrpSpPr>
        <p:grpSpPr>
          <a:xfrm>
            <a:off x="6984652" y="4359547"/>
            <a:ext cx="1110498" cy="329583"/>
            <a:chOff x="5281140" y="2343516"/>
            <a:chExt cx="1336247" cy="329583"/>
          </a:xfrm>
        </p:grpSpPr>
        <p:pic>
          <p:nvPicPr>
            <p:cNvPr id="33" name="Picture 32"/>
            <p:cNvPicPr>
              <a:picLocks noChangeAspect="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281140" y="2343516"/>
              <a:ext cx="164984" cy="328593"/>
            </a:xfrm>
            <a:prstGeom prst="rect">
              <a:avLst/>
            </a:prstGeom>
          </p:spPr>
        </p:pic>
        <p:pic>
          <p:nvPicPr>
            <p:cNvPr id="34" name="Picture 33"/>
            <p:cNvPicPr>
              <a:picLocks noChangeAspect="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859731" y="2344506"/>
              <a:ext cx="164984" cy="328593"/>
            </a:xfrm>
            <a:prstGeom prst="rect">
              <a:avLst/>
            </a:prstGeom>
          </p:spPr>
        </p:pic>
        <p:pic>
          <p:nvPicPr>
            <p:cNvPr id="35" name="Picture 34"/>
            <p:cNvPicPr>
              <a:picLocks noChangeAspect="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452403" y="2343517"/>
              <a:ext cx="164984" cy="328593"/>
            </a:xfrm>
            <a:prstGeom prst="rect">
              <a:avLst/>
            </a:prstGeom>
          </p:spPr>
        </p:pic>
      </p:grpSp>
      <p:grpSp>
        <p:nvGrpSpPr>
          <p:cNvPr id="36" name="Group 35"/>
          <p:cNvGrpSpPr/>
          <p:nvPr/>
        </p:nvGrpSpPr>
        <p:grpSpPr>
          <a:xfrm>
            <a:off x="10580747" y="2747668"/>
            <a:ext cx="997916" cy="350578"/>
            <a:chOff x="8974736" y="2405043"/>
            <a:chExt cx="1307599" cy="350578"/>
          </a:xfrm>
        </p:grpSpPr>
        <p:pic>
          <p:nvPicPr>
            <p:cNvPr id="37" name="Picture 36"/>
            <p:cNvPicPr>
              <a:picLocks noChangeAspect="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974736" y="2405044"/>
              <a:ext cx="173839" cy="346230"/>
            </a:xfrm>
            <a:prstGeom prst="rect">
              <a:avLst/>
            </a:prstGeom>
            <a:ln>
              <a:noFill/>
            </a:ln>
          </p:spPr>
        </p:pic>
        <p:pic>
          <p:nvPicPr>
            <p:cNvPr id="38" name="Picture 37"/>
            <p:cNvPicPr>
              <a:picLocks noChangeAspect="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543416" y="2405043"/>
              <a:ext cx="173840" cy="346231"/>
            </a:xfrm>
            <a:prstGeom prst="rect">
              <a:avLst/>
            </a:prstGeom>
            <a:ln>
              <a:noFill/>
            </a:ln>
          </p:spPr>
        </p:pic>
        <p:pic>
          <p:nvPicPr>
            <p:cNvPr id="39" name="Picture 38"/>
            <p:cNvPicPr>
              <a:picLocks noChangeAspect="1"/>
            </p:cNvPicPr>
            <p:nvPr/>
          </p:nvPicPr>
          <p:blipFill>
            <a:blip r:embed="rId11"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136088" y="2405044"/>
              <a:ext cx="146247" cy="350577"/>
            </a:xfrm>
            <a:prstGeom prst="rect">
              <a:avLst/>
            </a:prstGeom>
            <a:ln>
              <a:noFill/>
            </a:ln>
          </p:spPr>
        </p:pic>
      </p:grpSp>
      <p:grpSp>
        <p:nvGrpSpPr>
          <p:cNvPr id="40" name="Group 39"/>
          <p:cNvGrpSpPr/>
          <p:nvPr/>
        </p:nvGrpSpPr>
        <p:grpSpPr>
          <a:xfrm>
            <a:off x="7797424" y="2732922"/>
            <a:ext cx="997916" cy="350578"/>
            <a:chOff x="8974736" y="2405043"/>
            <a:chExt cx="1307599" cy="350578"/>
          </a:xfrm>
        </p:grpSpPr>
        <p:pic>
          <p:nvPicPr>
            <p:cNvPr id="41" name="Picture 40"/>
            <p:cNvPicPr>
              <a:picLocks noChangeAspect="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974736" y="2405044"/>
              <a:ext cx="173839" cy="346230"/>
            </a:xfrm>
            <a:prstGeom prst="rect">
              <a:avLst/>
            </a:prstGeom>
            <a:ln>
              <a:noFill/>
            </a:ln>
          </p:spPr>
        </p:pic>
        <p:pic>
          <p:nvPicPr>
            <p:cNvPr id="42" name="Picture 41"/>
            <p:cNvPicPr>
              <a:picLocks noChangeAspect="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543416" y="2405043"/>
              <a:ext cx="173840" cy="346231"/>
            </a:xfrm>
            <a:prstGeom prst="rect">
              <a:avLst/>
            </a:prstGeom>
            <a:ln>
              <a:noFill/>
            </a:ln>
          </p:spPr>
        </p:pic>
        <p:pic>
          <p:nvPicPr>
            <p:cNvPr id="43" name="Picture 42"/>
            <p:cNvPicPr>
              <a:picLocks noChangeAspect="1"/>
            </p:cNvPicPr>
            <p:nvPr/>
          </p:nvPicPr>
          <p:blipFill>
            <a:blip r:embed="rId11"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136088" y="2405044"/>
              <a:ext cx="146247" cy="350577"/>
            </a:xfrm>
            <a:prstGeom prst="rect">
              <a:avLst/>
            </a:prstGeom>
            <a:ln>
              <a:noFill/>
            </a:ln>
          </p:spPr>
        </p:pic>
      </p:grpSp>
      <p:grpSp>
        <p:nvGrpSpPr>
          <p:cNvPr id="44" name="Group 43"/>
          <p:cNvGrpSpPr/>
          <p:nvPr/>
        </p:nvGrpSpPr>
        <p:grpSpPr>
          <a:xfrm>
            <a:off x="9036292" y="2714100"/>
            <a:ext cx="997916" cy="350578"/>
            <a:chOff x="8974736" y="2405043"/>
            <a:chExt cx="1307599" cy="350578"/>
          </a:xfrm>
        </p:grpSpPr>
        <p:pic>
          <p:nvPicPr>
            <p:cNvPr id="45" name="Picture 44"/>
            <p:cNvPicPr>
              <a:picLocks noChangeAspect="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974736" y="2405044"/>
              <a:ext cx="173839" cy="346230"/>
            </a:xfrm>
            <a:prstGeom prst="rect">
              <a:avLst/>
            </a:prstGeom>
            <a:ln>
              <a:noFill/>
            </a:ln>
          </p:spPr>
        </p:pic>
        <p:pic>
          <p:nvPicPr>
            <p:cNvPr id="46" name="Picture 45"/>
            <p:cNvPicPr>
              <a:picLocks noChangeAspect="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543416" y="2405043"/>
              <a:ext cx="173840" cy="346231"/>
            </a:xfrm>
            <a:prstGeom prst="rect">
              <a:avLst/>
            </a:prstGeom>
            <a:ln>
              <a:noFill/>
            </a:ln>
          </p:spPr>
        </p:pic>
        <p:pic>
          <p:nvPicPr>
            <p:cNvPr id="47" name="Picture 46"/>
            <p:cNvPicPr>
              <a:picLocks noChangeAspect="1"/>
            </p:cNvPicPr>
            <p:nvPr/>
          </p:nvPicPr>
          <p:blipFill>
            <a:blip r:embed="rId11"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136088" y="2405044"/>
              <a:ext cx="146247" cy="350577"/>
            </a:xfrm>
            <a:prstGeom prst="rect">
              <a:avLst/>
            </a:prstGeom>
            <a:ln>
              <a:noFill/>
            </a:ln>
          </p:spPr>
        </p:pic>
      </p:grpSp>
      <p:pic>
        <p:nvPicPr>
          <p:cNvPr id="48" name="Picture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24423" y="455715"/>
            <a:ext cx="271817" cy="517488"/>
          </a:xfrm>
          <a:prstGeom prst="rect">
            <a:avLst/>
          </a:prstGeom>
        </p:spPr>
      </p:pic>
      <p:pic>
        <p:nvPicPr>
          <p:cNvPr id="49" name="Picture 48"/>
          <p:cNvPicPr>
            <a:picLocks noChangeAspect="1"/>
          </p:cNvPicPr>
          <p:nvPr/>
        </p:nvPicPr>
        <p:blipFill>
          <a:blip r:embed="rId1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271290" y="1013418"/>
            <a:ext cx="271817" cy="517488"/>
          </a:xfrm>
          <a:prstGeom prst="rect">
            <a:avLst/>
          </a:prstGeom>
        </p:spPr>
      </p:pic>
      <p:pic>
        <p:nvPicPr>
          <p:cNvPr id="50" name="Picture 49"/>
          <p:cNvPicPr>
            <a:picLocks noChangeAspect="1"/>
          </p:cNvPicPr>
          <p:nvPr/>
        </p:nvPicPr>
        <p:blipFill>
          <a:blip r:embed="rId1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441157" y="1015291"/>
            <a:ext cx="271817" cy="517488"/>
          </a:xfrm>
          <a:prstGeom prst="rect">
            <a:avLst/>
          </a:prstGeom>
        </p:spPr>
      </p:pic>
      <p:pic>
        <p:nvPicPr>
          <p:cNvPr id="51" name="Picture 50"/>
          <p:cNvPicPr>
            <a:picLocks noChangeAspect="1"/>
          </p:cNvPicPr>
          <p:nvPr/>
        </p:nvPicPr>
        <p:blipFill>
          <a:blip r:embed="rId1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939843" y="2638756"/>
            <a:ext cx="271817" cy="517488"/>
          </a:xfrm>
          <a:prstGeom prst="rect">
            <a:avLst/>
          </a:prstGeom>
        </p:spPr>
      </p:pic>
      <p:cxnSp>
        <p:nvCxnSpPr>
          <p:cNvPr id="52" name="Straight Connector 51"/>
          <p:cNvCxnSpPr>
            <a:stCxn id="48" idx="2"/>
          </p:cNvCxnSpPr>
          <p:nvPr/>
        </p:nvCxnSpPr>
        <p:spPr>
          <a:xfrm flipH="1">
            <a:off x="2474663" y="973203"/>
            <a:ext cx="3585668" cy="51748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50" idx="2"/>
            <a:endCxn id="48" idx="2"/>
          </p:cNvCxnSpPr>
          <p:nvPr/>
        </p:nvCxnSpPr>
        <p:spPr>
          <a:xfrm flipH="1" flipV="1">
            <a:off x="6060332" y="973203"/>
            <a:ext cx="3516734" cy="55957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H="1" flipV="1">
            <a:off x="6041178" y="973203"/>
            <a:ext cx="15420" cy="1665553"/>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49" idx="2"/>
            <a:endCxn id="3" idx="0"/>
          </p:cNvCxnSpPr>
          <p:nvPr/>
        </p:nvCxnSpPr>
        <p:spPr>
          <a:xfrm flipH="1">
            <a:off x="1612395" y="1530906"/>
            <a:ext cx="794804" cy="315117"/>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56" name="Group 55"/>
          <p:cNvGrpSpPr/>
          <p:nvPr/>
        </p:nvGrpSpPr>
        <p:grpSpPr>
          <a:xfrm>
            <a:off x="5383766" y="3156244"/>
            <a:ext cx="1383969" cy="374709"/>
            <a:chOff x="5383766" y="3156244"/>
            <a:chExt cx="1383969" cy="374709"/>
          </a:xfrm>
        </p:grpSpPr>
        <p:cxnSp>
          <p:nvCxnSpPr>
            <p:cNvPr id="57" name="Straight Connector 56"/>
            <p:cNvCxnSpPr>
              <a:stCxn id="51" idx="2"/>
              <a:endCxn id="25" idx="0"/>
            </p:cNvCxnSpPr>
            <p:nvPr/>
          </p:nvCxnSpPr>
          <p:spPr>
            <a:xfrm flipH="1">
              <a:off x="5383766" y="3156244"/>
              <a:ext cx="691986" cy="37470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51" idx="2"/>
            </p:cNvCxnSpPr>
            <p:nvPr/>
          </p:nvCxnSpPr>
          <p:spPr>
            <a:xfrm flipH="1">
              <a:off x="6058296" y="3156244"/>
              <a:ext cx="17456" cy="363261"/>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27" idx="0"/>
              <a:endCxn id="51" idx="2"/>
            </p:cNvCxnSpPr>
            <p:nvPr/>
          </p:nvCxnSpPr>
          <p:spPr>
            <a:xfrm flipH="1" flipV="1">
              <a:off x="6075752" y="3156244"/>
              <a:ext cx="691983" cy="374709"/>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a:off x="8879669" y="1490742"/>
            <a:ext cx="1337986" cy="453795"/>
            <a:chOff x="1754402" y="1532149"/>
            <a:chExt cx="1168697" cy="335861"/>
          </a:xfrm>
        </p:grpSpPr>
        <p:cxnSp>
          <p:nvCxnSpPr>
            <p:cNvPr id="61" name="Straight Connector 60"/>
            <p:cNvCxnSpPr/>
            <p:nvPr/>
          </p:nvCxnSpPr>
          <p:spPr>
            <a:xfrm flipH="1">
              <a:off x="1754402" y="1532149"/>
              <a:ext cx="599689" cy="33586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H="1">
              <a:off x="2335718" y="1532149"/>
              <a:ext cx="18373" cy="33586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flipV="1">
              <a:off x="2354091" y="1532149"/>
              <a:ext cx="569008" cy="33586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64" name="Title 1"/>
          <p:cNvSpPr txBox="1">
            <a:spLocks/>
          </p:cNvSpPr>
          <p:nvPr/>
        </p:nvSpPr>
        <p:spPr>
          <a:xfrm>
            <a:off x="2218253" y="5487250"/>
            <a:ext cx="7772400" cy="8382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b="1" i="1" dirty="0">
                <a:solidFill>
                  <a:srgbClr val="002060"/>
                </a:solidFill>
              </a:rPr>
              <a:t> “The things you have heard from me in the presence of many witnesses, these entrust to faithful men, who will be able to teach others also.” </a:t>
            </a:r>
            <a:br>
              <a:rPr lang="en-US" sz="2000" b="1" i="1" dirty="0">
                <a:solidFill>
                  <a:srgbClr val="002060"/>
                </a:solidFill>
              </a:rPr>
            </a:br>
            <a:r>
              <a:rPr lang="en-US" sz="2000" b="1" i="1" dirty="0">
                <a:solidFill>
                  <a:srgbClr val="002060"/>
                </a:solidFill>
              </a:rPr>
              <a:t>2 Timothy 2:2</a:t>
            </a:r>
            <a:br>
              <a:rPr lang="en-US" sz="2000" b="1" i="1" dirty="0">
                <a:solidFill>
                  <a:srgbClr val="002060"/>
                </a:solidFill>
              </a:rPr>
            </a:br>
            <a:endParaRPr lang="en-US" sz="2000" b="1" i="1" dirty="0">
              <a:solidFill>
                <a:srgbClr val="002060"/>
              </a:solidFill>
            </a:endParaRPr>
          </a:p>
        </p:txBody>
      </p:sp>
      <p:grpSp>
        <p:nvGrpSpPr>
          <p:cNvPr id="65" name="Group 64"/>
          <p:cNvGrpSpPr/>
          <p:nvPr/>
        </p:nvGrpSpPr>
        <p:grpSpPr>
          <a:xfrm>
            <a:off x="711185" y="2167744"/>
            <a:ext cx="996386" cy="471012"/>
            <a:chOff x="616009" y="2174616"/>
            <a:chExt cx="996386" cy="471012"/>
          </a:xfrm>
        </p:grpSpPr>
        <p:cxnSp>
          <p:nvCxnSpPr>
            <p:cNvPr id="66" name="Straight Connector 65"/>
            <p:cNvCxnSpPr>
              <a:stCxn id="11" idx="0"/>
              <a:endCxn id="3" idx="2"/>
            </p:cNvCxnSpPr>
            <p:nvPr/>
          </p:nvCxnSpPr>
          <p:spPr>
            <a:xfrm flipV="1">
              <a:off x="616009" y="2174616"/>
              <a:ext cx="996386" cy="47101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12" idx="0"/>
              <a:endCxn id="3" idx="2"/>
            </p:cNvCxnSpPr>
            <p:nvPr/>
          </p:nvCxnSpPr>
          <p:spPr>
            <a:xfrm flipV="1">
              <a:off x="1073127" y="2174616"/>
              <a:ext cx="539268" cy="47101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1561458" y="2196600"/>
              <a:ext cx="26199" cy="44902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1859306" y="2196600"/>
            <a:ext cx="955433" cy="466357"/>
            <a:chOff x="1754402" y="1530906"/>
            <a:chExt cx="1168697" cy="337104"/>
          </a:xfrm>
        </p:grpSpPr>
        <p:cxnSp>
          <p:nvCxnSpPr>
            <p:cNvPr id="70" name="Straight Connector 69"/>
            <p:cNvCxnSpPr/>
            <p:nvPr/>
          </p:nvCxnSpPr>
          <p:spPr>
            <a:xfrm flipH="1">
              <a:off x="1754402" y="1530906"/>
              <a:ext cx="577042" cy="33710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2331444" y="1530906"/>
              <a:ext cx="4274" cy="33710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flipV="1">
              <a:off x="2331444" y="1530906"/>
              <a:ext cx="591655" cy="33710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3131747" y="2174616"/>
            <a:ext cx="1104953" cy="484101"/>
            <a:chOff x="3131747" y="2174616"/>
            <a:chExt cx="1104953" cy="484101"/>
          </a:xfrm>
        </p:grpSpPr>
        <p:cxnSp>
          <p:nvCxnSpPr>
            <p:cNvPr id="74" name="Straight Connector 73"/>
            <p:cNvCxnSpPr>
              <a:stCxn id="5" idx="2"/>
            </p:cNvCxnSpPr>
            <p:nvPr/>
          </p:nvCxnSpPr>
          <p:spPr>
            <a:xfrm>
              <a:off x="3131747" y="2174616"/>
              <a:ext cx="149521" cy="4841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a:stCxn id="5" idx="2"/>
            </p:cNvCxnSpPr>
            <p:nvPr/>
          </p:nvCxnSpPr>
          <p:spPr>
            <a:xfrm>
              <a:off x="3131747" y="2174616"/>
              <a:ext cx="624757" cy="48410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a:endCxn id="5" idx="2"/>
            </p:cNvCxnSpPr>
            <p:nvPr/>
          </p:nvCxnSpPr>
          <p:spPr>
            <a:xfrm flipH="1" flipV="1">
              <a:off x="3131747" y="2174616"/>
              <a:ext cx="1104953" cy="4841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77" name="Group 76"/>
          <p:cNvGrpSpPr/>
          <p:nvPr/>
        </p:nvGrpSpPr>
        <p:grpSpPr>
          <a:xfrm>
            <a:off x="6843865" y="3852854"/>
            <a:ext cx="1210366" cy="561125"/>
            <a:chOff x="6803744" y="3859545"/>
            <a:chExt cx="1104953" cy="484101"/>
          </a:xfrm>
        </p:grpSpPr>
        <p:cxnSp>
          <p:nvCxnSpPr>
            <p:cNvPr id="78" name="Straight Connector 77"/>
            <p:cNvCxnSpPr/>
            <p:nvPr/>
          </p:nvCxnSpPr>
          <p:spPr>
            <a:xfrm>
              <a:off x="6803744" y="3859545"/>
              <a:ext cx="149521" cy="48410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6803744" y="3859545"/>
              <a:ext cx="624757" cy="484101"/>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flipH="1" flipV="1">
              <a:off x="6803744" y="3859545"/>
              <a:ext cx="1104953" cy="48410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cxnSp>
        <p:nvCxnSpPr>
          <p:cNvPr id="81" name="Straight Connector 80"/>
          <p:cNvCxnSpPr/>
          <p:nvPr/>
        </p:nvCxnSpPr>
        <p:spPr>
          <a:xfrm>
            <a:off x="6066746" y="3798422"/>
            <a:ext cx="3494" cy="569612"/>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6066746" y="3798422"/>
            <a:ext cx="483690" cy="56961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V="1">
            <a:off x="4294613" y="3866089"/>
            <a:ext cx="996386" cy="471011"/>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4751731" y="3866089"/>
            <a:ext cx="539268" cy="471012"/>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V="1">
            <a:off x="5240062" y="3888073"/>
            <a:ext cx="26199" cy="449026"/>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86" name="Group 85"/>
          <p:cNvGrpSpPr/>
          <p:nvPr/>
        </p:nvGrpSpPr>
        <p:grpSpPr>
          <a:xfrm>
            <a:off x="10140959" y="2285884"/>
            <a:ext cx="1369515" cy="486246"/>
            <a:chOff x="10140959" y="2285884"/>
            <a:chExt cx="1369515" cy="486246"/>
          </a:xfrm>
        </p:grpSpPr>
        <p:cxnSp>
          <p:nvCxnSpPr>
            <p:cNvPr id="87" name="Straight Connector 86"/>
            <p:cNvCxnSpPr>
              <a:stCxn id="9" idx="2"/>
              <a:endCxn id="37" idx="0"/>
            </p:cNvCxnSpPr>
            <p:nvPr/>
          </p:nvCxnSpPr>
          <p:spPr>
            <a:xfrm>
              <a:off x="10168661" y="2285884"/>
              <a:ext cx="478420" cy="4617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stCxn id="9" idx="2"/>
              <a:endCxn id="38" idx="0"/>
            </p:cNvCxnSpPr>
            <p:nvPr/>
          </p:nvCxnSpPr>
          <p:spPr>
            <a:xfrm>
              <a:off x="10168661" y="2285884"/>
              <a:ext cx="912419" cy="4617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a:endCxn id="9" idx="2"/>
            </p:cNvCxnSpPr>
            <p:nvPr/>
          </p:nvCxnSpPr>
          <p:spPr>
            <a:xfrm flipH="1" flipV="1">
              <a:off x="10140959" y="2296155"/>
              <a:ext cx="1369515" cy="47597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90" name="Group 89"/>
          <p:cNvGrpSpPr/>
          <p:nvPr/>
        </p:nvGrpSpPr>
        <p:grpSpPr>
          <a:xfrm>
            <a:off x="9046961" y="2196600"/>
            <a:ext cx="955433" cy="555389"/>
            <a:chOff x="1754402" y="1530906"/>
            <a:chExt cx="1168697" cy="337104"/>
          </a:xfrm>
        </p:grpSpPr>
        <p:cxnSp>
          <p:nvCxnSpPr>
            <p:cNvPr id="91" name="Straight Connector 90"/>
            <p:cNvCxnSpPr/>
            <p:nvPr/>
          </p:nvCxnSpPr>
          <p:spPr>
            <a:xfrm flipH="1">
              <a:off x="1754402" y="1530906"/>
              <a:ext cx="577042" cy="33710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2331444" y="1530906"/>
              <a:ext cx="4274" cy="33710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flipH="1" flipV="1">
              <a:off x="2331444" y="1530906"/>
              <a:ext cx="591655" cy="33710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94" name="Group 93"/>
          <p:cNvGrpSpPr/>
          <p:nvPr/>
        </p:nvGrpSpPr>
        <p:grpSpPr>
          <a:xfrm>
            <a:off x="7785585" y="2230398"/>
            <a:ext cx="1076729" cy="521884"/>
            <a:chOff x="616009" y="2174616"/>
            <a:chExt cx="996386" cy="471012"/>
          </a:xfrm>
        </p:grpSpPr>
        <p:cxnSp>
          <p:nvCxnSpPr>
            <p:cNvPr id="95" name="Straight Connector 94"/>
            <p:cNvCxnSpPr/>
            <p:nvPr/>
          </p:nvCxnSpPr>
          <p:spPr>
            <a:xfrm flipV="1">
              <a:off x="616009" y="2174616"/>
              <a:ext cx="996386" cy="47101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flipV="1">
              <a:off x="1073127" y="2174616"/>
              <a:ext cx="539268" cy="47101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flipV="1">
              <a:off x="1561458" y="2196600"/>
              <a:ext cx="26199" cy="44902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98" name="Straight Connector 97"/>
          <p:cNvCxnSpPr>
            <a:stCxn id="5" idx="0"/>
            <a:endCxn id="49" idx="2"/>
          </p:cNvCxnSpPr>
          <p:nvPr/>
        </p:nvCxnSpPr>
        <p:spPr>
          <a:xfrm flipH="1" flipV="1">
            <a:off x="2407199" y="1530906"/>
            <a:ext cx="724548" cy="315117"/>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3724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Image result for real oak tree up clo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2" name="Picture 8" descr="http://centurion2.com/OakCreations/oaktr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5956" y="0"/>
            <a:ext cx="6236045" cy="356698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curbstonevalley.com/wp-content/uploads/2011/09/acor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5955" y="3566983"/>
            <a:ext cx="6236045" cy="331191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image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566985"/>
            <a:ext cx="5955955" cy="3291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http://www.bizcoachrob.com/wp-content/uploads/2013/09/Acorn_600X469.jpg"/>
          <p:cNvPicPr>
            <a:picLocks noChangeAspect="1" noChangeArrowheads="1"/>
          </p:cNvPicPr>
          <p:nvPr/>
        </p:nvPicPr>
        <p:blipFill rotWithShape="1">
          <a:blip r:embed="rId5">
            <a:extLst>
              <a:ext uri="{28A0092B-C50C-407E-A947-70E740481C1C}">
                <a14:useLocalDpi xmlns:a14="http://schemas.microsoft.com/office/drawing/2010/main" val="0"/>
              </a:ext>
            </a:extLst>
          </a:blip>
          <a:srcRect l="11894" t="19169" r="25450" b="1"/>
          <a:stretch/>
        </p:blipFill>
        <p:spPr bwMode="auto">
          <a:xfrm>
            <a:off x="0" y="-2"/>
            <a:ext cx="5955955" cy="3566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0039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rapezoid 18"/>
          <p:cNvSpPr/>
          <p:nvPr/>
        </p:nvSpPr>
        <p:spPr>
          <a:xfrm>
            <a:off x="2743339" y="4625024"/>
            <a:ext cx="6063821" cy="1006035"/>
          </a:xfrm>
          <a:prstGeom prst="trapezoid">
            <a:avLst>
              <a:gd name="adj" fmla="val 57530"/>
            </a:avLst>
          </a:prstGeom>
          <a:ln w="38100">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20" name="Trapezoid 19"/>
          <p:cNvSpPr/>
          <p:nvPr/>
        </p:nvSpPr>
        <p:spPr>
          <a:xfrm>
            <a:off x="3301465" y="3739890"/>
            <a:ext cx="4966635" cy="872228"/>
          </a:xfrm>
          <a:prstGeom prst="trapezoid">
            <a:avLst>
              <a:gd name="adj" fmla="val 58257"/>
            </a:avLst>
          </a:prstGeom>
          <a:ln w="3810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1" name="Trapezoid 20"/>
          <p:cNvSpPr/>
          <p:nvPr/>
        </p:nvSpPr>
        <p:spPr>
          <a:xfrm>
            <a:off x="3801980" y="2746468"/>
            <a:ext cx="3936732" cy="980517"/>
          </a:xfrm>
          <a:prstGeom prst="trapezoid">
            <a:avLst>
              <a:gd name="adj" fmla="val 51689"/>
            </a:avLst>
          </a:prstGeom>
          <a:ln w="38100">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22" name="Isosceles Triangle 21"/>
          <p:cNvSpPr/>
          <p:nvPr/>
        </p:nvSpPr>
        <p:spPr>
          <a:xfrm>
            <a:off x="4317022" y="354417"/>
            <a:ext cx="2916454" cy="2379146"/>
          </a:xfrm>
          <a:prstGeom prst="triangle">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317022" y="4835654"/>
            <a:ext cx="2696547" cy="584775"/>
          </a:xfrm>
          <a:prstGeom prst="rect">
            <a:avLst/>
          </a:prstGeom>
          <a:noFill/>
        </p:spPr>
        <p:txBody>
          <a:bodyPr wrap="square" rtlCol="0">
            <a:spAutoFit/>
          </a:bodyPr>
          <a:lstStyle/>
          <a:p>
            <a:pPr algn="ctr"/>
            <a:r>
              <a:rPr lang="en-US" sz="3200" b="1" dirty="0"/>
              <a:t>HUMAN</a:t>
            </a:r>
          </a:p>
        </p:txBody>
      </p:sp>
      <p:sp>
        <p:nvSpPr>
          <p:cNvPr id="8" name="TextBox 7"/>
          <p:cNvSpPr txBox="1"/>
          <p:nvPr/>
        </p:nvSpPr>
        <p:spPr>
          <a:xfrm>
            <a:off x="4219688" y="3908302"/>
            <a:ext cx="3013788" cy="584775"/>
          </a:xfrm>
          <a:prstGeom prst="rect">
            <a:avLst/>
          </a:prstGeom>
          <a:noFill/>
          <a:ln>
            <a:noFill/>
          </a:ln>
        </p:spPr>
        <p:txBody>
          <a:bodyPr wrap="square" rtlCol="0">
            <a:spAutoFit/>
          </a:bodyPr>
          <a:lstStyle/>
          <a:p>
            <a:pPr algn="ctr"/>
            <a:r>
              <a:rPr lang="en-US" sz="3200" b="1" dirty="0"/>
              <a:t>SPIRITUAL</a:t>
            </a:r>
          </a:p>
        </p:txBody>
      </p:sp>
      <p:sp>
        <p:nvSpPr>
          <p:cNvPr id="7" name="TextBox 6"/>
          <p:cNvSpPr txBox="1"/>
          <p:nvPr/>
        </p:nvSpPr>
        <p:spPr>
          <a:xfrm>
            <a:off x="3951113" y="2944193"/>
            <a:ext cx="3648270" cy="584775"/>
          </a:xfrm>
          <a:prstGeom prst="rect">
            <a:avLst/>
          </a:prstGeom>
          <a:noFill/>
        </p:spPr>
        <p:txBody>
          <a:bodyPr wrap="square" rtlCol="0">
            <a:spAutoFit/>
          </a:bodyPr>
          <a:lstStyle/>
          <a:p>
            <a:pPr algn="ctr"/>
            <a:r>
              <a:rPr lang="en-US" sz="3200" b="1" dirty="0"/>
              <a:t>INTELLECTUAL</a:t>
            </a:r>
          </a:p>
        </p:txBody>
      </p:sp>
      <p:sp>
        <p:nvSpPr>
          <p:cNvPr id="6" name="TextBox 5"/>
          <p:cNvSpPr txBox="1"/>
          <p:nvPr/>
        </p:nvSpPr>
        <p:spPr>
          <a:xfrm>
            <a:off x="4809733" y="1655554"/>
            <a:ext cx="1950097" cy="584775"/>
          </a:xfrm>
          <a:prstGeom prst="rect">
            <a:avLst/>
          </a:prstGeom>
          <a:noFill/>
        </p:spPr>
        <p:txBody>
          <a:bodyPr wrap="square" rtlCol="0">
            <a:spAutoFit/>
          </a:bodyPr>
          <a:lstStyle/>
          <a:p>
            <a:r>
              <a:rPr lang="en-US" sz="3200" b="1" dirty="0"/>
              <a:t>PASTORAL</a:t>
            </a:r>
          </a:p>
        </p:txBody>
      </p:sp>
      <p:cxnSp>
        <p:nvCxnSpPr>
          <p:cNvPr id="24" name="Straight Connector 23"/>
          <p:cNvCxnSpPr/>
          <p:nvPr/>
        </p:nvCxnSpPr>
        <p:spPr>
          <a:xfrm flipV="1">
            <a:off x="2743339" y="211723"/>
            <a:ext cx="3017200" cy="5419336"/>
          </a:xfrm>
          <a:prstGeom prst="line">
            <a:avLst/>
          </a:prstGeom>
          <a:ln w="38100"/>
        </p:spPr>
        <p:style>
          <a:lnRef idx="1">
            <a:schemeClr val="dk1"/>
          </a:lnRef>
          <a:fillRef idx="0">
            <a:schemeClr val="dk1"/>
          </a:fillRef>
          <a:effectRef idx="0">
            <a:schemeClr val="dk1"/>
          </a:effectRef>
          <a:fontRef idx="minor">
            <a:schemeClr val="tx1"/>
          </a:fontRef>
        </p:style>
      </p:cxnSp>
      <p:cxnSp>
        <p:nvCxnSpPr>
          <p:cNvPr id="25" name="Straight Connector 24"/>
          <p:cNvCxnSpPr/>
          <p:nvPr/>
        </p:nvCxnSpPr>
        <p:spPr>
          <a:xfrm flipH="1" flipV="1">
            <a:off x="5770347" y="211723"/>
            <a:ext cx="3036812" cy="5419336"/>
          </a:xfrm>
          <a:prstGeom prst="line">
            <a:avLst/>
          </a:prstGeom>
          <a:ln w="38100"/>
        </p:spPr>
        <p:style>
          <a:lnRef idx="1">
            <a:schemeClr val="dk1"/>
          </a:lnRef>
          <a:fillRef idx="0">
            <a:schemeClr val="dk1"/>
          </a:fillRef>
          <a:effectRef idx="0">
            <a:schemeClr val="dk1"/>
          </a:effectRef>
          <a:fontRef idx="minor">
            <a:schemeClr val="tx1"/>
          </a:fontRef>
        </p:style>
      </p:cxnSp>
      <p:cxnSp>
        <p:nvCxnSpPr>
          <p:cNvPr id="30" name="Straight Connector 29"/>
          <p:cNvCxnSpPr/>
          <p:nvPr/>
        </p:nvCxnSpPr>
        <p:spPr>
          <a:xfrm flipH="1">
            <a:off x="2743339" y="5631059"/>
            <a:ext cx="6082887"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4317022" y="2733563"/>
            <a:ext cx="2916454"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flipV="1">
            <a:off x="3801980" y="3726985"/>
            <a:ext cx="3924207" cy="12905"/>
          </a:xfrm>
          <a:prstGeom prst="line">
            <a:avLst/>
          </a:prstGeom>
          <a:ln w="38100"/>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flipV="1">
            <a:off x="3282399" y="4612119"/>
            <a:ext cx="4958828" cy="7356"/>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05195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3"/>
          <p:cNvSpPr/>
          <p:nvPr/>
        </p:nvSpPr>
        <p:spPr>
          <a:xfrm>
            <a:off x="924024" y="2176096"/>
            <a:ext cx="10549288" cy="945494"/>
          </a:xfrm>
          <a:custGeom>
            <a:avLst/>
            <a:gdLst>
              <a:gd name="connsiteX0" fmla="*/ 0 w 10549288"/>
              <a:gd name="connsiteY0" fmla="*/ 943276 h 945494"/>
              <a:gd name="connsiteX1" fmla="*/ 77002 w 10549288"/>
              <a:gd name="connsiteY1" fmla="*/ 924025 h 945494"/>
              <a:gd name="connsiteX2" fmla="*/ 115503 w 10549288"/>
              <a:gd name="connsiteY2" fmla="*/ 914400 h 945494"/>
              <a:gd name="connsiteX3" fmla="*/ 173255 w 10549288"/>
              <a:gd name="connsiteY3" fmla="*/ 895149 h 945494"/>
              <a:gd name="connsiteX4" fmla="*/ 231006 w 10549288"/>
              <a:gd name="connsiteY4" fmla="*/ 866274 h 945494"/>
              <a:gd name="connsiteX5" fmla="*/ 298383 w 10549288"/>
              <a:gd name="connsiteY5" fmla="*/ 837398 h 945494"/>
              <a:gd name="connsiteX6" fmla="*/ 327259 w 10549288"/>
              <a:gd name="connsiteY6" fmla="*/ 818147 h 945494"/>
              <a:gd name="connsiteX7" fmla="*/ 404261 w 10549288"/>
              <a:gd name="connsiteY7" fmla="*/ 779646 h 945494"/>
              <a:gd name="connsiteX8" fmla="*/ 433137 w 10549288"/>
              <a:gd name="connsiteY8" fmla="*/ 760396 h 945494"/>
              <a:gd name="connsiteX9" fmla="*/ 500514 w 10549288"/>
              <a:gd name="connsiteY9" fmla="*/ 741145 h 945494"/>
              <a:gd name="connsiteX10" fmla="*/ 539015 w 10549288"/>
              <a:gd name="connsiteY10" fmla="*/ 721895 h 945494"/>
              <a:gd name="connsiteX11" fmla="*/ 596766 w 10549288"/>
              <a:gd name="connsiteY11" fmla="*/ 702644 h 945494"/>
              <a:gd name="connsiteX12" fmla="*/ 625642 w 10549288"/>
              <a:gd name="connsiteY12" fmla="*/ 693019 h 945494"/>
              <a:gd name="connsiteX13" fmla="*/ 673768 w 10549288"/>
              <a:gd name="connsiteY13" fmla="*/ 683394 h 945494"/>
              <a:gd name="connsiteX14" fmla="*/ 731520 w 10549288"/>
              <a:gd name="connsiteY14" fmla="*/ 664143 h 945494"/>
              <a:gd name="connsiteX15" fmla="*/ 760396 w 10549288"/>
              <a:gd name="connsiteY15" fmla="*/ 644893 h 945494"/>
              <a:gd name="connsiteX16" fmla="*/ 798897 w 10549288"/>
              <a:gd name="connsiteY16" fmla="*/ 635267 h 945494"/>
              <a:gd name="connsiteX17" fmla="*/ 866274 w 10549288"/>
              <a:gd name="connsiteY17" fmla="*/ 616017 h 945494"/>
              <a:gd name="connsiteX18" fmla="*/ 962526 w 10549288"/>
              <a:gd name="connsiteY18" fmla="*/ 567890 h 945494"/>
              <a:gd name="connsiteX19" fmla="*/ 991402 w 10549288"/>
              <a:gd name="connsiteY19" fmla="*/ 539015 h 945494"/>
              <a:gd name="connsiteX20" fmla="*/ 1049154 w 10549288"/>
              <a:gd name="connsiteY20" fmla="*/ 519764 h 945494"/>
              <a:gd name="connsiteX21" fmla="*/ 1078029 w 10549288"/>
              <a:gd name="connsiteY21" fmla="*/ 500514 h 945494"/>
              <a:gd name="connsiteX22" fmla="*/ 1116530 w 10549288"/>
              <a:gd name="connsiteY22" fmla="*/ 481263 h 945494"/>
              <a:gd name="connsiteX23" fmla="*/ 1155031 w 10549288"/>
              <a:gd name="connsiteY23" fmla="*/ 442762 h 945494"/>
              <a:gd name="connsiteX24" fmla="*/ 1241659 w 10549288"/>
              <a:gd name="connsiteY24" fmla="*/ 394636 h 945494"/>
              <a:gd name="connsiteX25" fmla="*/ 1299410 w 10549288"/>
              <a:gd name="connsiteY25" fmla="*/ 336884 h 945494"/>
              <a:gd name="connsiteX26" fmla="*/ 1309036 w 10549288"/>
              <a:gd name="connsiteY26" fmla="*/ 308008 h 945494"/>
              <a:gd name="connsiteX27" fmla="*/ 1366787 w 10549288"/>
              <a:gd name="connsiteY27" fmla="*/ 279133 h 945494"/>
              <a:gd name="connsiteX28" fmla="*/ 1395663 w 10549288"/>
              <a:gd name="connsiteY28" fmla="*/ 298383 h 945494"/>
              <a:gd name="connsiteX29" fmla="*/ 1414914 w 10549288"/>
              <a:gd name="connsiteY29" fmla="*/ 327259 h 945494"/>
              <a:gd name="connsiteX30" fmla="*/ 1443789 w 10549288"/>
              <a:gd name="connsiteY30" fmla="*/ 356135 h 945494"/>
              <a:gd name="connsiteX31" fmla="*/ 1453415 w 10549288"/>
              <a:gd name="connsiteY31" fmla="*/ 587141 h 945494"/>
              <a:gd name="connsiteX32" fmla="*/ 1491916 w 10549288"/>
              <a:gd name="connsiteY32" fmla="*/ 644893 h 945494"/>
              <a:gd name="connsiteX33" fmla="*/ 1520791 w 10549288"/>
              <a:gd name="connsiteY33" fmla="*/ 673768 h 945494"/>
              <a:gd name="connsiteX34" fmla="*/ 1540042 w 10549288"/>
              <a:gd name="connsiteY34" fmla="*/ 702644 h 945494"/>
              <a:gd name="connsiteX35" fmla="*/ 1597794 w 10549288"/>
              <a:gd name="connsiteY35" fmla="*/ 731520 h 945494"/>
              <a:gd name="connsiteX36" fmla="*/ 1655545 w 10549288"/>
              <a:gd name="connsiteY36" fmla="*/ 770021 h 945494"/>
              <a:gd name="connsiteX37" fmla="*/ 1713297 w 10549288"/>
              <a:gd name="connsiteY37" fmla="*/ 789271 h 945494"/>
              <a:gd name="connsiteX38" fmla="*/ 1742173 w 10549288"/>
              <a:gd name="connsiteY38" fmla="*/ 798897 h 945494"/>
              <a:gd name="connsiteX39" fmla="*/ 1790299 w 10549288"/>
              <a:gd name="connsiteY39" fmla="*/ 818147 h 945494"/>
              <a:gd name="connsiteX40" fmla="*/ 1857676 w 10549288"/>
              <a:gd name="connsiteY40" fmla="*/ 827773 h 945494"/>
              <a:gd name="connsiteX41" fmla="*/ 2223436 w 10549288"/>
              <a:gd name="connsiteY41" fmla="*/ 818147 h 945494"/>
              <a:gd name="connsiteX42" fmla="*/ 2252311 w 10549288"/>
              <a:gd name="connsiteY42" fmla="*/ 808522 h 945494"/>
              <a:gd name="connsiteX43" fmla="*/ 2348564 w 10549288"/>
              <a:gd name="connsiteY43" fmla="*/ 779646 h 945494"/>
              <a:gd name="connsiteX44" fmla="*/ 2435191 w 10549288"/>
              <a:gd name="connsiteY44" fmla="*/ 731520 h 945494"/>
              <a:gd name="connsiteX45" fmla="*/ 2492943 w 10549288"/>
              <a:gd name="connsiteY45" fmla="*/ 673768 h 945494"/>
              <a:gd name="connsiteX46" fmla="*/ 2521819 w 10549288"/>
              <a:gd name="connsiteY46" fmla="*/ 644893 h 945494"/>
              <a:gd name="connsiteX47" fmla="*/ 2569945 w 10549288"/>
              <a:gd name="connsiteY47" fmla="*/ 596766 h 945494"/>
              <a:gd name="connsiteX48" fmla="*/ 2637322 w 10549288"/>
              <a:gd name="connsiteY48" fmla="*/ 510139 h 945494"/>
              <a:gd name="connsiteX49" fmla="*/ 2666198 w 10549288"/>
              <a:gd name="connsiteY49" fmla="*/ 481263 h 945494"/>
              <a:gd name="connsiteX50" fmla="*/ 2704699 w 10549288"/>
              <a:gd name="connsiteY50" fmla="*/ 452387 h 945494"/>
              <a:gd name="connsiteX51" fmla="*/ 2733575 w 10549288"/>
              <a:gd name="connsiteY51" fmla="*/ 433137 h 945494"/>
              <a:gd name="connsiteX52" fmla="*/ 2762450 w 10549288"/>
              <a:gd name="connsiteY52" fmla="*/ 404261 h 945494"/>
              <a:gd name="connsiteX53" fmla="*/ 2849078 w 10549288"/>
              <a:gd name="connsiteY53" fmla="*/ 346509 h 945494"/>
              <a:gd name="connsiteX54" fmla="*/ 2887579 w 10549288"/>
              <a:gd name="connsiteY54" fmla="*/ 317634 h 945494"/>
              <a:gd name="connsiteX55" fmla="*/ 2945330 w 10549288"/>
              <a:gd name="connsiteY55" fmla="*/ 259882 h 945494"/>
              <a:gd name="connsiteX56" fmla="*/ 2964581 w 10549288"/>
              <a:gd name="connsiteY56" fmla="*/ 231006 h 945494"/>
              <a:gd name="connsiteX57" fmla="*/ 3031958 w 10549288"/>
              <a:gd name="connsiteY57" fmla="*/ 144379 h 945494"/>
              <a:gd name="connsiteX58" fmla="*/ 3089709 w 10549288"/>
              <a:gd name="connsiteY58" fmla="*/ 67377 h 945494"/>
              <a:gd name="connsiteX59" fmla="*/ 3157086 w 10549288"/>
              <a:gd name="connsiteY59" fmla="*/ 0 h 945494"/>
              <a:gd name="connsiteX60" fmla="*/ 3195587 w 10549288"/>
              <a:gd name="connsiteY60" fmla="*/ 336884 h 945494"/>
              <a:gd name="connsiteX61" fmla="*/ 3214838 w 10549288"/>
              <a:gd name="connsiteY61" fmla="*/ 423511 h 945494"/>
              <a:gd name="connsiteX62" fmla="*/ 3224463 w 10549288"/>
              <a:gd name="connsiteY62" fmla="*/ 452387 h 945494"/>
              <a:gd name="connsiteX63" fmla="*/ 3262964 w 10549288"/>
              <a:gd name="connsiteY63" fmla="*/ 510139 h 945494"/>
              <a:gd name="connsiteX64" fmla="*/ 3272589 w 10549288"/>
              <a:gd name="connsiteY64" fmla="*/ 539015 h 945494"/>
              <a:gd name="connsiteX65" fmla="*/ 3311090 w 10549288"/>
              <a:gd name="connsiteY65" fmla="*/ 596766 h 945494"/>
              <a:gd name="connsiteX66" fmla="*/ 3339966 w 10549288"/>
              <a:gd name="connsiteY66" fmla="*/ 616017 h 945494"/>
              <a:gd name="connsiteX67" fmla="*/ 3368842 w 10549288"/>
              <a:gd name="connsiteY67" fmla="*/ 644893 h 945494"/>
              <a:gd name="connsiteX68" fmla="*/ 3426594 w 10549288"/>
              <a:gd name="connsiteY68" fmla="*/ 664143 h 945494"/>
              <a:gd name="connsiteX69" fmla="*/ 3513221 w 10549288"/>
              <a:gd name="connsiteY69" fmla="*/ 693019 h 945494"/>
              <a:gd name="connsiteX70" fmla="*/ 3542097 w 10549288"/>
              <a:gd name="connsiteY70" fmla="*/ 702644 h 945494"/>
              <a:gd name="connsiteX71" fmla="*/ 3580598 w 10549288"/>
              <a:gd name="connsiteY71" fmla="*/ 712269 h 945494"/>
              <a:gd name="connsiteX72" fmla="*/ 3609474 w 10549288"/>
              <a:gd name="connsiteY72" fmla="*/ 721895 h 945494"/>
              <a:gd name="connsiteX73" fmla="*/ 3686476 w 10549288"/>
              <a:gd name="connsiteY73" fmla="*/ 731520 h 945494"/>
              <a:gd name="connsiteX74" fmla="*/ 3734602 w 10549288"/>
              <a:gd name="connsiteY74" fmla="*/ 741145 h 945494"/>
              <a:gd name="connsiteX75" fmla="*/ 3946358 w 10549288"/>
              <a:gd name="connsiteY75" fmla="*/ 731520 h 945494"/>
              <a:gd name="connsiteX76" fmla="*/ 4013735 w 10549288"/>
              <a:gd name="connsiteY76" fmla="*/ 712269 h 945494"/>
              <a:gd name="connsiteX77" fmla="*/ 4052236 w 10549288"/>
              <a:gd name="connsiteY77" fmla="*/ 683394 h 945494"/>
              <a:gd name="connsiteX78" fmla="*/ 4109987 w 10549288"/>
              <a:gd name="connsiteY78" fmla="*/ 644893 h 945494"/>
              <a:gd name="connsiteX79" fmla="*/ 4225490 w 10549288"/>
              <a:gd name="connsiteY79" fmla="*/ 567890 h 945494"/>
              <a:gd name="connsiteX80" fmla="*/ 4292867 w 10549288"/>
              <a:gd name="connsiteY80" fmla="*/ 519764 h 945494"/>
              <a:gd name="connsiteX81" fmla="*/ 4350619 w 10549288"/>
              <a:gd name="connsiteY81" fmla="*/ 481263 h 945494"/>
              <a:gd name="connsiteX82" fmla="*/ 4398745 w 10549288"/>
              <a:gd name="connsiteY82" fmla="*/ 433137 h 945494"/>
              <a:gd name="connsiteX83" fmla="*/ 4427621 w 10549288"/>
              <a:gd name="connsiteY83" fmla="*/ 404261 h 945494"/>
              <a:gd name="connsiteX84" fmla="*/ 4485373 w 10549288"/>
              <a:gd name="connsiteY84" fmla="*/ 365760 h 945494"/>
              <a:gd name="connsiteX85" fmla="*/ 4514248 w 10549288"/>
              <a:gd name="connsiteY85" fmla="*/ 346509 h 945494"/>
              <a:gd name="connsiteX86" fmla="*/ 4543124 w 10549288"/>
              <a:gd name="connsiteY86" fmla="*/ 336884 h 945494"/>
              <a:gd name="connsiteX87" fmla="*/ 4581625 w 10549288"/>
              <a:gd name="connsiteY87" fmla="*/ 442762 h 945494"/>
              <a:gd name="connsiteX88" fmla="*/ 4600876 w 10549288"/>
              <a:gd name="connsiteY88" fmla="*/ 500514 h 945494"/>
              <a:gd name="connsiteX89" fmla="*/ 4610501 w 10549288"/>
              <a:gd name="connsiteY89" fmla="*/ 529389 h 945494"/>
              <a:gd name="connsiteX90" fmla="*/ 4677878 w 10549288"/>
              <a:gd name="connsiteY90" fmla="*/ 625642 h 945494"/>
              <a:gd name="connsiteX91" fmla="*/ 4706754 w 10549288"/>
              <a:gd name="connsiteY91" fmla="*/ 644893 h 945494"/>
              <a:gd name="connsiteX92" fmla="*/ 4793381 w 10549288"/>
              <a:gd name="connsiteY92" fmla="*/ 693019 h 945494"/>
              <a:gd name="connsiteX93" fmla="*/ 4822257 w 10549288"/>
              <a:gd name="connsiteY93" fmla="*/ 702644 h 945494"/>
              <a:gd name="connsiteX94" fmla="*/ 4899259 w 10549288"/>
              <a:gd name="connsiteY94" fmla="*/ 731520 h 945494"/>
              <a:gd name="connsiteX95" fmla="*/ 4937760 w 10549288"/>
              <a:gd name="connsiteY95" fmla="*/ 741145 h 945494"/>
              <a:gd name="connsiteX96" fmla="*/ 5043638 w 10549288"/>
              <a:gd name="connsiteY96" fmla="*/ 760396 h 945494"/>
              <a:gd name="connsiteX97" fmla="*/ 5332396 w 10549288"/>
              <a:gd name="connsiteY97" fmla="*/ 750770 h 945494"/>
              <a:gd name="connsiteX98" fmla="*/ 5370897 w 10549288"/>
              <a:gd name="connsiteY98" fmla="*/ 731520 h 945494"/>
              <a:gd name="connsiteX99" fmla="*/ 5515276 w 10549288"/>
              <a:gd name="connsiteY99" fmla="*/ 693019 h 945494"/>
              <a:gd name="connsiteX100" fmla="*/ 5582653 w 10549288"/>
              <a:gd name="connsiteY100" fmla="*/ 664143 h 945494"/>
              <a:gd name="connsiteX101" fmla="*/ 5611528 w 10549288"/>
              <a:gd name="connsiteY101" fmla="*/ 644893 h 945494"/>
              <a:gd name="connsiteX102" fmla="*/ 5659655 w 10549288"/>
              <a:gd name="connsiteY102" fmla="*/ 625642 h 945494"/>
              <a:gd name="connsiteX103" fmla="*/ 5736657 w 10549288"/>
              <a:gd name="connsiteY103" fmla="*/ 558265 h 945494"/>
              <a:gd name="connsiteX104" fmla="*/ 5765533 w 10549288"/>
              <a:gd name="connsiteY104" fmla="*/ 539015 h 945494"/>
              <a:gd name="connsiteX105" fmla="*/ 5823284 w 10549288"/>
              <a:gd name="connsiteY105" fmla="*/ 481263 h 945494"/>
              <a:gd name="connsiteX106" fmla="*/ 5861785 w 10549288"/>
              <a:gd name="connsiteY106" fmla="*/ 423511 h 945494"/>
              <a:gd name="connsiteX107" fmla="*/ 5900286 w 10549288"/>
              <a:gd name="connsiteY107" fmla="*/ 365760 h 945494"/>
              <a:gd name="connsiteX108" fmla="*/ 5958038 w 10549288"/>
              <a:gd name="connsiteY108" fmla="*/ 308008 h 945494"/>
              <a:gd name="connsiteX109" fmla="*/ 6054290 w 10549288"/>
              <a:gd name="connsiteY109" fmla="*/ 192505 h 945494"/>
              <a:gd name="connsiteX110" fmla="*/ 6063916 w 10549288"/>
              <a:gd name="connsiteY110" fmla="*/ 163629 h 945494"/>
              <a:gd name="connsiteX111" fmla="*/ 6092791 w 10549288"/>
              <a:gd name="connsiteY111" fmla="*/ 154004 h 945494"/>
              <a:gd name="connsiteX112" fmla="*/ 6121667 w 10549288"/>
              <a:gd name="connsiteY112" fmla="*/ 125128 h 945494"/>
              <a:gd name="connsiteX113" fmla="*/ 6150543 w 10549288"/>
              <a:gd name="connsiteY113" fmla="*/ 134754 h 945494"/>
              <a:gd name="connsiteX114" fmla="*/ 6179419 w 10549288"/>
              <a:gd name="connsiteY114" fmla="*/ 211756 h 945494"/>
              <a:gd name="connsiteX115" fmla="*/ 6189044 w 10549288"/>
              <a:gd name="connsiteY115" fmla="*/ 279133 h 945494"/>
              <a:gd name="connsiteX116" fmla="*/ 6198669 w 10549288"/>
              <a:gd name="connsiteY116" fmla="*/ 308008 h 945494"/>
              <a:gd name="connsiteX117" fmla="*/ 6217920 w 10549288"/>
              <a:gd name="connsiteY117" fmla="*/ 413886 h 945494"/>
              <a:gd name="connsiteX118" fmla="*/ 6237170 w 10549288"/>
              <a:gd name="connsiteY118" fmla="*/ 452387 h 945494"/>
              <a:gd name="connsiteX119" fmla="*/ 6246796 w 10549288"/>
              <a:gd name="connsiteY119" fmla="*/ 481263 h 945494"/>
              <a:gd name="connsiteX120" fmla="*/ 6266046 w 10549288"/>
              <a:gd name="connsiteY120" fmla="*/ 510139 h 945494"/>
              <a:gd name="connsiteX121" fmla="*/ 6275671 w 10549288"/>
              <a:gd name="connsiteY121" fmla="*/ 539015 h 945494"/>
              <a:gd name="connsiteX122" fmla="*/ 6304547 w 10549288"/>
              <a:gd name="connsiteY122" fmla="*/ 567890 h 945494"/>
              <a:gd name="connsiteX123" fmla="*/ 6352674 w 10549288"/>
              <a:gd name="connsiteY123" fmla="*/ 635267 h 945494"/>
              <a:gd name="connsiteX124" fmla="*/ 6420050 w 10549288"/>
              <a:gd name="connsiteY124" fmla="*/ 673768 h 945494"/>
              <a:gd name="connsiteX125" fmla="*/ 6477802 w 10549288"/>
              <a:gd name="connsiteY125" fmla="*/ 693019 h 945494"/>
              <a:gd name="connsiteX126" fmla="*/ 6506678 w 10549288"/>
              <a:gd name="connsiteY126" fmla="*/ 702644 h 945494"/>
              <a:gd name="connsiteX127" fmla="*/ 6583680 w 10549288"/>
              <a:gd name="connsiteY127" fmla="*/ 712269 h 945494"/>
              <a:gd name="connsiteX128" fmla="*/ 6978316 w 10549288"/>
              <a:gd name="connsiteY128" fmla="*/ 712269 h 945494"/>
              <a:gd name="connsiteX129" fmla="*/ 7026442 w 10549288"/>
              <a:gd name="connsiteY129" fmla="*/ 702644 h 945494"/>
              <a:gd name="connsiteX130" fmla="*/ 7103444 w 10549288"/>
              <a:gd name="connsiteY130" fmla="*/ 683394 h 945494"/>
              <a:gd name="connsiteX131" fmla="*/ 7132320 w 10549288"/>
              <a:gd name="connsiteY131" fmla="*/ 664143 h 945494"/>
              <a:gd name="connsiteX132" fmla="*/ 7161196 w 10549288"/>
              <a:gd name="connsiteY132" fmla="*/ 654518 h 945494"/>
              <a:gd name="connsiteX133" fmla="*/ 7218947 w 10549288"/>
              <a:gd name="connsiteY133" fmla="*/ 616017 h 945494"/>
              <a:gd name="connsiteX134" fmla="*/ 7247823 w 10549288"/>
              <a:gd name="connsiteY134" fmla="*/ 596766 h 945494"/>
              <a:gd name="connsiteX135" fmla="*/ 7305575 w 10549288"/>
              <a:gd name="connsiteY135" fmla="*/ 548640 h 945494"/>
              <a:gd name="connsiteX136" fmla="*/ 7353701 w 10549288"/>
              <a:gd name="connsiteY136" fmla="*/ 500514 h 945494"/>
              <a:gd name="connsiteX137" fmla="*/ 7372951 w 10549288"/>
              <a:gd name="connsiteY137" fmla="*/ 471638 h 945494"/>
              <a:gd name="connsiteX138" fmla="*/ 7401827 w 10549288"/>
              <a:gd name="connsiteY138" fmla="*/ 442762 h 945494"/>
              <a:gd name="connsiteX139" fmla="*/ 7440328 w 10549288"/>
              <a:gd name="connsiteY139" fmla="*/ 394636 h 945494"/>
              <a:gd name="connsiteX140" fmla="*/ 7469204 w 10549288"/>
              <a:gd name="connsiteY140" fmla="*/ 375385 h 945494"/>
              <a:gd name="connsiteX141" fmla="*/ 7498080 w 10549288"/>
              <a:gd name="connsiteY141" fmla="*/ 336884 h 945494"/>
              <a:gd name="connsiteX142" fmla="*/ 7526956 w 10549288"/>
              <a:gd name="connsiteY142" fmla="*/ 308008 h 945494"/>
              <a:gd name="connsiteX143" fmla="*/ 7584707 w 10549288"/>
              <a:gd name="connsiteY143" fmla="*/ 269507 h 945494"/>
              <a:gd name="connsiteX144" fmla="*/ 7603958 w 10549288"/>
              <a:gd name="connsiteY144" fmla="*/ 240631 h 945494"/>
              <a:gd name="connsiteX145" fmla="*/ 7661709 w 10549288"/>
              <a:gd name="connsiteY145" fmla="*/ 192505 h 945494"/>
              <a:gd name="connsiteX146" fmla="*/ 7680960 w 10549288"/>
              <a:gd name="connsiteY146" fmla="*/ 221381 h 945494"/>
              <a:gd name="connsiteX147" fmla="*/ 7690585 w 10549288"/>
              <a:gd name="connsiteY147" fmla="*/ 250257 h 945494"/>
              <a:gd name="connsiteX148" fmla="*/ 7680960 w 10549288"/>
              <a:gd name="connsiteY148" fmla="*/ 500514 h 945494"/>
              <a:gd name="connsiteX149" fmla="*/ 7690585 w 10549288"/>
              <a:gd name="connsiteY149" fmla="*/ 616017 h 945494"/>
              <a:gd name="connsiteX150" fmla="*/ 7757962 w 10549288"/>
              <a:gd name="connsiteY150" fmla="*/ 702644 h 945494"/>
              <a:gd name="connsiteX151" fmla="*/ 7815714 w 10549288"/>
              <a:gd name="connsiteY151" fmla="*/ 741145 h 945494"/>
              <a:gd name="connsiteX152" fmla="*/ 7892716 w 10549288"/>
              <a:gd name="connsiteY152" fmla="*/ 750770 h 945494"/>
              <a:gd name="connsiteX153" fmla="*/ 8017844 w 10549288"/>
              <a:gd name="connsiteY153" fmla="*/ 779646 h 945494"/>
              <a:gd name="connsiteX154" fmla="*/ 8056345 w 10549288"/>
              <a:gd name="connsiteY154" fmla="*/ 789271 h 945494"/>
              <a:gd name="connsiteX155" fmla="*/ 8181474 w 10549288"/>
              <a:gd name="connsiteY155" fmla="*/ 798897 h 945494"/>
              <a:gd name="connsiteX156" fmla="*/ 8412480 w 10549288"/>
              <a:gd name="connsiteY156" fmla="*/ 779646 h 945494"/>
              <a:gd name="connsiteX157" fmla="*/ 8441356 w 10549288"/>
              <a:gd name="connsiteY157" fmla="*/ 770021 h 945494"/>
              <a:gd name="connsiteX158" fmla="*/ 8479857 w 10549288"/>
              <a:gd name="connsiteY158" fmla="*/ 760396 h 945494"/>
              <a:gd name="connsiteX159" fmla="*/ 8547234 w 10549288"/>
              <a:gd name="connsiteY159" fmla="*/ 683394 h 945494"/>
              <a:gd name="connsiteX160" fmla="*/ 8566484 w 10549288"/>
              <a:gd name="connsiteY160" fmla="*/ 654518 h 945494"/>
              <a:gd name="connsiteX161" fmla="*/ 8585735 w 10549288"/>
              <a:gd name="connsiteY161" fmla="*/ 625642 h 945494"/>
              <a:gd name="connsiteX162" fmla="*/ 8624236 w 10549288"/>
              <a:gd name="connsiteY162" fmla="*/ 548640 h 945494"/>
              <a:gd name="connsiteX163" fmla="*/ 8633861 w 10549288"/>
              <a:gd name="connsiteY163" fmla="*/ 519764 h 945494"/>
              <a:gd name="connsiteX164" fmla="*/ 8653111 w 10549288"/>
              <a:gd name="connsiteY164" fmla="*/ 490888 h 945494"/>
              <a:gd name="connsiteX165" fmla="*/ 8710863 w 10549288"/>
              <a:gd name="connsiteY165" fmla="*/ 423511 h 945494"/>
              <a:gd name="connsiteX166" fmla="*/ 8739739 w 10549288"/>
              <a:gd name="connsiteY166" fmla="*/ 404261 h 945494"/>
              <a:gd name="connsiteX167" fmla="*/ 8826366 w 10549288"/>
              <a:gd name="connsiteY167" fmla="*/ 336884 h 945494"/>
              <a:gd name="connsiteX168" fmla="*/ 8884118 w 10549288"/>
              <a:gd name="connsiteY168" fmla="*/ 298383 h 945494"/>
              <a:gd name="connsiteX169" fmla="*/ 8941869 w 10549288"/>
              <a:gd name="connsiteY169" fmla="*/ 240631 h 945494"/>
              <a:gd name="connsiteX170" fmla="*/ 8951495 w 10549288"/>
              <a:gd name="connsiteY170" fmla="*/ 308008 h 945494"/>
              <a:gd name="connsiteX171" fmla="*/ 8961120 w 10549288"/>
              <a:gd name="connsiteY171" fmla="*/ 336884 h 945494"/>
              <a:gd name="connsiteX172" fmla="*/ 8980370 w 10549288"/>
              <a:gd name="connsiteY172" fmla="*/ 510139 h 945494"/>
              <a:gd name="connsiteX173" fmla="*/ 8989996 w 10549288"/>
              <a:gd name="connsiteY173" fmla="*/ 625642 h 945494"/>
              <a:gd name="connsiteX174" fmla="*/ 8999621 w 10549288"/>
              <a:gd name="connsiteY174" fmla="*/ 654518 h 945494"/>
              <a:gd name="connsiteX175" fmla="*/ 9038122 w 10549288"/>
              <a:gd name="connsiteY175" fmla="*/ 683394 h 945494"/>
              <a:gd name="connsiteX176" fmla="*/ 9057373 w 10549288"/>
              <a:gd name="connsiteY176" fmla="*/ 712269 h 945494"/>
              <a:gd name="connsiteX177" fmla="*/ 9153625 w 10549288"/>
              <a:gd name="connsiteY177" fmla="*/ 750770 h 945494"/>
              <a:gd name="connsiteX178" fmla="*/ 9182501 w 10549288"/>
              <a:gd name="connsiteY178" fmla="*/ 760396 h 945494"/>
              <a:gd name="connsiteX179" fmla="*/ 9278754 w 10549288"/>
              <a:gd name="connsiteY179" fmla="*/ 750770 h 945494"/>
              <a:gd name="connsiteX180" fmla="*/ 9384631 w 10549288"/>
              <a:gd name="connsiteY180" fmla="*/ 721895 h 945494"/>
              <a:gd name="connsiteX181" fmla="*/ 9413507 w 10549288"/>
              <a:gd name="connsiteY181" fmla="*/ 664143 h 945494"/>
              <a:gd name="connsiteX182" fmla="*/ 9442383 w 10549288"/>
              <a:gd name="connsiteY182" fmla="*/ 644893 h 945494"/>
              <a:gd name="connsiteX183" fmla="*/ 9471259 w 10549288"/>
              <a:gd name="connsiteY183" fmla="*/ 616017 h 945494"/>
              <a:gd name="connsiteX184" fmla="*/ 9490509 w 10549288"/>
              <a:gd name="connsiteY184" fmla="*/ 577516 h 945494"/>
              <a:gd name="connsiteX185" fmla="*/ 9519385 w 10549288"/>
              <a:gd name="connsiteY185" fmla="*/ 539015 h 945494"/>
              <a:gd name="connsiteX186" fmla="*/ 9557886 w 10549288"/>
              <a:gd name="connsiteY186" fmla="*/ 471638 h 945494"/>
              <a:gd name="connsiteX187" fmla="*/ 9596387 w 10549288"/>
              <a:gd name="connsiteY187" fmla="*/ 413886 h 945494"/>
              <a:gd name="connsiteX188" fmla="*/ 9615638 w 10549288"/>
              <a:gd name="connsiteY188" fmla="*/ 385010 h 945494"/>
              <a:gd name="connsiteX189" fmla="*/ 9644514 w 10549288"/>
              <a:gd name="connsiteY189" fmla="*/ 346509 h 945494"/>
              <a:gd name="connsiteX190" fmla="*/ 9663764 w 10549288"/>
              <a:gd name="connsiteY190" fmla="*/ 308008 h 945494"/>
              <a:gd name="connsiteX191" fmla="*/ 9692640 w 10549288"/>
              <a:gd name="connsiteY191" fmla="*/ 279133 h 945494"/>
              <a:gd name="connsiteX192" fmla="*/ 9702265 w 10549288"/>
              <a:gd name="connsiteY192" fmla="*/ 250257 h 945494"/>
              <a:gd name="connsiteX193" fmla="*/ 9721516 w 10549288"/>
              <a:gd name="connsiteY193" fmla="*/ 221381 h 945494"/>
              <a:gd name="connsiteX194" fmla="*/ 9750391 w 10549288"/>
              <a:gd name="connsiteY194" fmla="*/ 173255 h 945494"/>
              <a:gd name="connsiteX195" fmla="*/ 9788893 w 10549288"/>
              <a:gd name="connsiteY195" fmla="*/ 115503 h 945494"/>
              <a:gd name="connsiteX196" fmla="*/ 9846644 w 10549288"/>
              <a:gd name="connsiteY196" fmla="*/ 125128 h 945494"/>
              <a:gd name="connsiteX197" fmla="*/ 9865895 w 10549288"/>
              <a:gd name="connsiteY197" fmla="*/ 182880 h 945494"/>
              <a:gd name="connsiteX198" fmla="*/ 9885145 w 10549288"/>
              <a:gd name="connsiteY198" fmla="*/ 240631 h 945494"/>
              <a:gd name="connsiteX199" fmla="*/ 9894770 w 10549288"/>
              <a:gd name="connsiteY199" fmla="*/ 269507 h 945494"/>
              <a:gd name="connsiteX200" fmla="*/ 9904396 w 10549288"/>
              <a:gd name="connsiteY200" fmla="*/ 298383 h 945494"/>
              <a:gd name="connsiteX201" fmla="*/ 9914021 w 10549288"/>
              <a:gd name="connsiteY201" fmla="*/ 336884 h 945494"/>
              <a:gd name="connsiteX202" fmla="*/ 9923646 w 10549288"/>
              <a:gd name="connsiteY202" fmla="*/ 365760 h 945494"/>
              <a:gd name="connsiteX203" fmla="*/ 9933271 w 10549288"/>
              <a:gd name="connsiteY203" fmla="*/ 404261 h 945494"/>
              <a:gd name="connsiteX204" fmla="*/ 9952522 w 10549288"/>
              <a:gd name="connsiteY204" fmla="*/ 462013 h 945494"/>
              <a:gd name="connsiteX205" fmla="*/ 9962147 w 10549288"/>
              <a:gd name="connsiteY205" fmla="*/ 490888 h 945494"/>
              <a:gd name="connsiteX206" fmla="*/ 9981398 w 10549288"/>
              <a:gd name="connsiteY206" fmla="*/ 567890 h 945494"/>
              <a:gd name="connsiteX207" fmla="*/ 10010274 w 10549288"/>
              <a:gd name="connsiteY207" fmla="*/ 606391 h 945494"/>
              <a:gd name="connsiteX208" fmla="*/ 10029524 w 10549288"/>
              <a:gd name="connsiteY208" fmla="*/ 635267 h 945494"/>
              <a:gd name="connsiteX209" fmla="*/ 10058400 w 10549288"/>
              <a:gd name="connsiteY209" fmla="*/ 664143 h 945494"/>
              <a:gd name="connsiteX210" fmla="*/ 10087276 w 10549288"/>
              <a:gd name="connsiteY210" fmla="*/ 702644 h 945494"/>
              <a:gd name="connsiteX211" fmla="*/ 10116151 w 10549288"/>
              <a:gd name="connsiteY211" fmla="*/ 721895 h 945494"/>
              <a:gd name="connsiteX212" fmla="*/ 10183528 w 10549288"/>
              <a:gd name="connsiteY212" fmla="*/ 760396 h 945494"/>
              <a:gd name="connsiteX213" fmla="*/ 10250905 w 10549288"/>
              <a:gd name="connsiteY213" fmla="*/ 818147 h 945494"/>
              <a:gd name="connsiteX214" fmla="*/ 10308657 w 10549288"/>
              <a:gd name="connsiteY214" fmla="*/ 856648 h 945494"/>
              <a:gd name="connsiteX215" fmla="*/ 10366408 w 10549288"/>
              <a:gd name="connsiteY215" fmla="*/ 885524 h 945494"/>
              <a:gd name="connsiteX216" fmla="*/ 10414535 w 10549288"/>
              <a:gd name="connsiteY216" fmla="*/ 924025 h 945494"/>
              <a:gd name="connsiteX217" fmla="*/ 10443410 w 10549288"/>
              <a:gd name="connsiteY217" fmla="*/ 943276 h 945494"/>
              <a:gd name="connsiteX218" fmla="*/ 10549288 w 10549288"/>
              <a:gd name="connsiteY218" fmla="*/ 943276 h 945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10549288" h="945494">
                <a:moveTo>
                  <a:pt x="0" y="943276"/>
                </a:moveTo>
                <a:cubicBezTo>
                  <a:pt x="97854" y="923704"/>
                  <a:pt x="7935" y="943758"/>
                  <a:pt x="77002" y="924025"/>
                </a:cubicBezTo>
                <a:cubicBezTo>
                  <a:pt x="89722" y="920391"/>
                  <a:pt x="102832" y="918201"/>
                  <a:pt x="115503" y="914400"/>
                </a:cubicBezTo>
                <a:cubicBezTo>
                  <a:pt x="134939" y="908569"/>
                  <a:pt x="156371" y="906405"/>
                  <a:pt x="173255" y="895149"/>
                </a:cubicBezTo>
                <a:cubicBezTo>
                  <a:pt x="210572" y="870271"/>
                  <a:pt x="191156" y="879557"/>
                  <a:pt x="231006" y="866274"/>
                </a:cubicBezTo>
                <a:cubicBezTo>
                  <a:pt x="303501" y="817943"/>
                  <a:pt x="211366" y="874691"/>
                  <a:pt x="298383" y="837398"/>
                </a:cubicBezTo>
                <a:cubicBezTo>
                  <a:pt x="309016" y="832841"/>
                  <a:pt x="317103" y="823687"/>
                  <a:pt x="327259" y="818147"/>
                </a:cubicBezTo>
                <a:cubicBezTo>
                  <a:pt x="352452" y="804405"/>
                  <a:pt x="380383" y="795564"/>
                  <a:pt x="404261" y="779646"/>
                </a:cubicBezTo>
                <a:cubicBezTo>
                  <a:pt x="413886" y="773229"/>
                  <a:pt x="422790" y="765569"/>
                  <a:pt x="433137" y="760396"/>
                </a:cubicBezTo>
                <a:cubicBezTo>
                  <a:pt x="456415" y="748757"/>
                  <a:pt x="475831" y="750401"/>
                  <a:pt x="500514" y="741145"/>
                </a:cubicBezTo>
                <a:cubicBezTo>
                  <a:pt x="513949" y="736107"/>
                  <a:pt x="525693" y="727224"/>
                  <a:pt x="539015" y="721895"/>
                </a:cubicBezTo>
                <a:cubicBezTo>
                  <a:pt x="557855" y="714359"/>
                  <a:pt x="577516" y="709061"/>
                  <a:pt x="596766" y="702644"/>
                </a:cubicBezTo>
                <a:cubicBezTo>
                  <a:pt x="606391" y="699436"/>
                  <a:pt x="615693" y="695009"/>
                  <a:pt x="625642" y="693019"/>
                </a:cubicBezTo>
                <a:cubicBezTo>
                  <a:pt x="641684" y="689811"/>
                  <a:pt x="657985" y="687699"/>
                  <a:pt x="673768" y="683394"/>
                </a:cubicBezTo>
                <a:cubicBezTo>
                  <a:pt x="693345" y="678055"/>
                  <a:pt x="714636" y="675399"/>
                  <a:pt x="731520" y="664143"/>
                </a:cubicBezTo>
                <a:cubicBezTo>
                  <a:pt x="741145" y="657726"/>
                  <a:pt x="749763" y="649450"/>
                  <a:pt x="760396" y="644893"/>
                </a:cubicBezTo>
                <a:cubicBezTo>
                  <a:pt x="772555" y="639682"/>
                  <a:pt x="786177" y="638901"/>
                  <a:pt x="798897" y="635267"/>
                </a:cubicBezTo>
                <a:cubicBezTo>
                  <a:pt x="895517" y="607661"/>
                  <a:pt x="745967" y="646093"/>
                  <a:pt x="866274" y="616017"/>
                </a:cubicBezTo>
                <a:cubicBezTo>
                  <a:pt x="935032" y="570178"/>
                  <a:pt x="901580" y="583128"/>
                  <a:pt x="962526" y="567890"/>
                </a:cubicBezTo>
                <a:cubicBezTo>
                  <a:pt x="972151" y="558265"/>
                  <a:pt x="979503" y="545626"/>
                  <a:pt x="991402" y="539015"/>
                </a:cubicBezTo>
                <a:cubicBezTo>
                  <a:pt x="1009140" y="529160"/>
                  <a:pt x="1049154" y="519764"/>
                  <a:pt x="1049154" y="519764"/>
                </a:cubicBezTo>
                <a:cubicBezTo>
                  <a:pt x="1058779" y="513347"/>
                  <a:pt x="1067985" y="506253"/>
                  <a:pt x="1078029" y="500514"/>
                </a:cubicBezTo>
                <a:cubicBezTo>
                  <a:pt x="1090487" y="493395"/>
                  <a:pt x="1105051" y="489872"/>
                  <a:pt x="1116530" y="481263"/>
                </a:cubicBezTo>
                <a:cubicBezTo>
                  <a:pt x="1131050" y="470373"/>
                  <a:pt x="1140859" y="454100"/>
                  <a:pt x="1155031" y="442762"/>
                </a:cubicBezTo>
                <a:cubicBezTo>
                  <a:pt x="1202312" y="404937"/>
                  <a:pt x="1199128" y="408813"/>
                  <a:pt x="1241659" y="394636"/>
                </a:cubicBezTo>
                <a:cubicBezTo>
                  <a:pt x="1260909" y="375385"/>
                  <a:pt x="1290800" y="362711"/>
                  <a:pt x="1299410" y="336884"/>
                </a:cubicBezTo>
                <a:cubicBezTo>
                  <a:pt x="1302619" y="327259"/>
                  <a:pt x="1302698" y="315931"/>
                  <a:pt x="1309036" y="308008"/>
                </a:cubicBezTo>
                <a:cubicBezTo>
                  <a:pt x="1322606" y="291045"/>
                  <a:pt x="1347765" y="285474"/>
                  <a:pt x="1366787" y="279133"/>
                </a:cubicBezTo>
                <a:cubicBezTo>
                  <a:pt x="1376412" y="285550"/>
                  <a:pt x="1387483" y="290203"/>
                  <a:pt x="1395663" y="298383"/>
                </a:cubicBezTo>
                <a:cubicBezTo>
                  <a:pt x="1403843" y="306563"/>
                  <a:pt x="1407508" y="318372"/>
                  <a:pt x="1414914" y="327259"/>
                </a:cubicBezTo>
                <a:cubicBezTo>
                  <a:pt x="1423628" y="337716"/>
                  <a:pt x="1434164" y="346510"/>
                  <a:pt x="1443789" y="356135"/>
                </a:cubicBezTo>
                <a:cubicBezTo>
                  <a:pt x="1446998" y="433137"/>
                  <a:pt x="1440745" y="511121"/>
                  <a:pt x="1453415" y="587141"/>
                </a:cubicBezTo>
                <a:cubicBezTo>
                  <a:pt x="1457219" y="609963"/>
                  <a:pt x="1475556" y="628533"/>
                  <a:pt x="1491916" y="644893"/>
                </a:cubicBezTo>
                <a:cubicBezTo>
                  <a:pt x="1501541" y="654518"/>
                  <a:pt x="1512077" y="663311"/>
                  <a:pt x="1520791" y="673768"/>
                </a:cubicBezTo>
                <a:cubicBezTo>
                  <a:pt x="1528197" y="682655"/>
                  <a:pt x="1531862" y="694464"/>
                  <a:pt x="1540042" y="702644"/>
                </a:cubicBezTo>
                <a:cubicBezTo>
                  <a:pt x="1558702" y="721304"/>
                  <a:pt x="1574307" y="723691"/>
                  <a:pt x="1597794" y="731520"/>
                </a:cubicBezTo>
                <a:cubicBezTo>
                  <a:pt x="1617044" y="744354"/>
                  <a:pt x="1633596" y="762705"/>
                  <a:pt x="1655545" y="770021"/>
                </a:cubicBezTo>
                <a:lnTo>
                  <a:pt x="1713297" y="789271"/>
                </a:lnTo>
                <a:cubicBezTo>
                  <a:pt x="1722922" y="792479"/>
                  <a:pt x="1732753" y="795129"/>
                  <a:pt x="1742173" y="798897"/>
                </a:cubicBezTo>
                <a:cubicBezTo>
                  <a:pt x="1758215" y="805314"/>
                  <a:pt x="1773537" y="813957"/>
                  <a:pt x="1790299" y="818147"/>
                </a:cubicBezTo>
                <a:cubicBezTo>
                  <a:pt x="1812309" y="823649"/>
                  <a:pt x="1835217" y="824564"/>
                  <a:pt x="1857676" y="827773"/>
                </a:cubicBezTo>
                <a:cubicBezTo>
                  <a:pt x="1979596" y="824564"/>
                  <a:pt x="2101619" y="824089"/>
                  <a:pt x="2223436" y="818147"/>
                </a:cubicBezTo>
                <a:cubicBezTo>
                  <a:pt x="2233570" y="817653"/>
                  <a:pt x="2242556" y="811309"/>
                  <a:pt x="2252311" y="808522"/>
                </a:cubicBezTo>
                <a:cubicBezTo>
                  <a:pt x="2275854" y="801796"/>
                  <a:pt x="2331404" y="791086"/>
                  <a:pt x="2348564" y="779646"/>
                </a:cubicBezTo>
                <a:cubicBezTo>
                  <a:pt x="2414758" y="735517"/>
                  <a:pt x="2384367" y="748461"/>
                  <a:pt x="2435191" y="731520"/>
                </a:cubicBezTo>
                <a:lnTo>
                  <a:pt x="2492943" y="673768"/>
                </a:lnTo>
                <a:cubicBezTo>
                  <a:pt x="2502568" y="664143"/>
                  <a:pt x="2514269" y="656219"/>
                  <a:pt x="2521819" y="644893"/>
                </a:cubicBezTo>
                <a:cubicBezTo>
                  <a:pt x="2547486" y="606392"/>
                  <a:pt x="2531444" y="622434"/>
                  <a:pt x="2569945" y="596766"/>
                </a:cubicBezTo>
                <a:cubicBezTo>
                  <a:pt x="2588179" y="542062"/>
                  <a:pt x="2572395" y="575065"/>
                  <a:pt x="2637322" y="510139"/>
                </a:cubicBezTo>
                <a:cubicBezTo>
                  <a:pt x="2646947" y="500514"/>
                  <a:pt x="2655308" y="489430"/>
                  <a:pt x="2666198" y="481263"/>
                </a:cubicBezTo>
                <a:cubicBezTo>
                  <a:pt x="2679032" y="471638"/>
                  <a:pt x="2691645" y="461711"/>
                  <a:pt x="2704699" y="452387"/>
                </a:cubicBezTo>
                <a:cubicBezTo>
                  <a:pt x="2714112" y="445663"/>
                  <a:pt x="2724688" y="440543"/>
                  <a:pt x="2733575" y="433137"/>
                </a:cubicBezTo>
                <a:cubicBezTo>
                  <a:pt x="2744032" y="424423"/>
                  <a:pt x="2751705" y="412618"/>
                  <a:pt x="2762450" y="404261"/>
                </a:cubicBezTo>
                <a:cubicBezTo>
                  <a:pt x="2848924" y="337003"/>
                  <a:pt x="2791403" y="389764"/>
                  <a:pt x="2849078" y="346509"/>
                </a:cubicBezTo>
                <a:cubicBezTo>
                  <a:pt x="2861912" y="336884"/>
                  <a:pt x="2875655" y="328366"/>
                  <a:pt x="2887579" y="317634"/>
                </a:cubicBezTo>
                <a:cubicBezTo>
                  <a:pt x="2907815" y="299422"/>
                  <a:pt x="2927243" y="280230"/>
                  <a:pt x="2945330" y="259882"/>
                </a:cubicBezTo>
                <a:cubicBezTo>
                  <a:pt x="2953016" y="251236"/>
                  <a:pt x="2957640" y="240261"/>
                  <a:pt x="2964581" y="231006"/>
                </a:cubicBezTo>
                <a:cubicBezTo>
                  <a:pt x="2986530" y="201741"/>
                  <a:pt x="3011667" y="174817"/>
                  <a:pt x="3031958" y="144379"/>
                </a:cubicBezTo>
                <a:cubicBezTo>
                  <a:pt x="3052592" y="113428"/>
                  <a:pt x="3061762" y="97865"/>
                  <a:pt x="3089709" y="67377"/>
                </a:cubicBezTo>
                <a:cubicBezTo>
                  <a:pt x="3111171" y="43964"/>
                  <a:pt x="3157086" y="0"/>
                  <a:pt x="3157086" y="0"/>
                </a:cubicBezTo>
                <a:cubicBezTo>
                  <a:pt x="3290194" y="44368"/>
                  <a:pt x="3178156" y="-3019"/>
                  <a:pt x="3195587" y="336884"/>
                </a:cubicBezTo>
                <a:cubicBezTo>
                  <a:pt x="3196207" y="348973"/>
                  <a:pt x="3210626" y="408767"/>
                  <a:pt x="3214838" y="423511"/>
                </a:cubicBezTo>
                <a:cubicBezTo>
                  <a:pt x="3217625" y="433267"/>
                  <a:pt x="3219536" y="443518"/>
                  <a:pt x="3224463" y="452387"/>
                </a:cubicBezTo>
                <a:cubicBezTo>
                  <a:pt x="3235699" y="472612"/>
                  <a:pt x="3255648" y="488190"/>
                  <a:pt x="3262964" y="510139"/>
                </a:cubicBezTo>
                <a:cubicBezTo>
                  <a:pt x="3266172" y="519764"/>
                  <a:pt x="3267662" y="530146"/>
                  <a:pt x="3272589" y="539015"/>
                </a:cubicBezTo>
                <a:cubicBezTo>
                  <a:pt x="3283825" y="559240"/>
                  <a:pt x="3291840" y="583932"/>
                  <a:pt x="3311090" y="596766"/>
                </a:cubicBezTo>
                <a:cubicBezTo>
                  <a:pt x="3320715" y="603183"/>
                  <a:pt x="3331079" y="608611"/>
                  <a:pt x="3339966" y="616017"/>
                </a:cubicBezTo>
                <a:cubicBezTo>
                  <a:pt x="3350423" y="624731"/>
                  <a:pt x="3356943" y="638282"/>
                  <a:pt x="3368842" y="644893"/>
                </a:cubicBezTo>
                <a:cubicBezTo>
                  <a:pt x="3386580" y="654748"/>
                  <a:pt x="3426594" y="664143"/>
                  <a:pt x="3426594" y="664143"/>
                </a:cubicBezTo>
                <a:cubicBezTo>
                  <a:pt x="3476831" y="697636"/>
                  <a:pt x="3435414" y="675729"/>
                  <a:pt x="3513221" y="693019"/>
                </a:cubicBezTo>
                <a:cubicBezTo>
                  <a:pt x="3523125" y="695220"/>
                  <a:pt x="3532341" y="699857"/>
                  <a:pt x="3542097" y="702644"/>
                </a:cubicBezTo>
                <a:cubicBezTo>
                  <a:pt x="3554817" y="706278"/>
                  <a:pt x="3567878" y="708635"/>
                  <a:pt x="3580598" y="712269"/>
                </a:cubicBezTo>
                <a:cubicBezTo>
                  <a:pt x="3590354" y="715056"/>
                  <a:pt x="3599492" y="720080"/>
                  <a:pt x="3609474" y="721895"/>
                </a:cubicBezTo>
                <a:cubicBezTo>
                  <a:pt x="3634924" y="726522"/>
                  <a:pt x="3660910" y="727587"/>
                  <a:pt x="3686476" y="731520"/>
                </a:cubicBezTo>
                <a:cubicBezTo>
                  <a:pt x="3702645" y="734008"/>
                  <a:pt x="3718560" y="737937"/>
                  <a:pt x="3734602" y="741145"/>
                </a:cubicBezTo>
                <a:cubicBezTo>
                  <a:pt x="3805187" y="737937"/>
                  <a:pt x="3875908" y="736939"/>
                  <a:pt x="3946358" y="731520"/>
                </a:cubicBezTo>
                <a:cubicBezTo>
                  <a:pt x="3962074" y="730311"/>
                  <a:pt x="3997334" y="717736"/>
                  <a:pt x="4013735" y="712269"/>
                </a:cubicBezTo>
                <a:cubicBezTo>
                  <a:pt x="4026569" y="702644"/>
                  <a:pt x="4039094" y="692593"/>
                  <a:pt x="4052236" y="683394"/>
                </a:cubicBezTo>
                <a:cubicBezTo>
                  <a:pt x="4071190" y="670126"/>
                  <a:pt x="4090737" y="657727"/>
                  <a:pt x="4109987" y="644893"/>
                </a:cubicBezTo>
                <a:lnTo>
                  <a:pt x="4225490" y="567890"/>
                </a:lnTo>
                <a:cubicBezTo>
                  <a:pt x="4319424" y="505267"/>
                  <a:pt x="4173402" y="603389"/>
                  <a:pt x="4292867" y="519764"/>
                </a:cubicBezTo>
                <a:cubicBezTo>
                  <a:pt x="4311821" y="506496"/>
                  <a:pt x="4350619" y="481263"/>
                  <a:pt x="4350619" y="481263"/>
                </a:cubicBezTo>
                <a:cubicBezTo>
                  <a:pt x="4385911" y="428324"/>
                  <a:pt x="4350619" y="473242"/>
                  <a:pt x="4398745" y="433137"/>
                </a:cubicBezTo>
                <a:cubicBezTo>
                  <a:pt x="4409202" y="424423"/>
                  <a:pt x="4416876" y="412618"/>
                  <a:pt x="4427621" y="404261"/>
                </a:cubicBezTo>
                <a:cubicBezTo>
                  <a:pt x="4445884" y="390057"/>
                  <a:pt x="4466122" y="378594"/>
                  <a:pt x="4485373" y="365760"/>
                </a:cubicBezTo>
                <a:cubicBezTo>
                  <a:pt x="4494998" y="359343"/>
                  <a:pt x="4503274" y="350167"/>
                  <a:pt x="4514248" y="346509"/>
                </a:cubicBezTo>
                <a:lnTo>
                  <a:pt x="4543124" y="336884"/>
                </a:lnTo>
                <a:cubicBezTo>
                  <a:pt x="4583481" y="397419"/>
                  <a:pt x="4544863" y="332478"/>
                  <a:pt x="4581625" y="442762"/>
                </a:cubicBezTo>
                <a:lnTo>
                  <a:pt x="4600876" y="500514"/>
                </a:lnTo>
                <a:cubicBezTo>
                  <a:pt x="4604084" y="510139"/>
                  <a:pt x="4604873" y="520947"/>
                  <a:pt x="4610501" y="529389"/>
                </a:cubicBezTo>
                <a:cubicBezTo>
                  <a:pt x="4616792" y="538826"/>
                  <a:pt x="4663624" y="611388"/>
                  <a:pt x="4677878" y="625642"/>
                </a:cubicBezTo>
                <a:cubicBezTo>
                  <a:pt x="4686058" y="633822"/>
                  <a:pt x="4697867" y="637487"/>
                  <a:pt x="4706754" y="644893"/>
                </a:cubicBezTo>
                <a:cubicBezTo>
                  <a:pt x="4764385" y="692919"/>
                  <a:pt x="4701238" y="662305"/>
                  <a:pt x="4793381" y="693019"/>
                </a:cubicBezTo>
                <a:lnTo>
                  <a:pt x="4822257" y="702644"/>
                </a:lnTo>
                <a:cubicBezTo>
                  <a:pt x="4866847" y="732371"/>
                  <a:pt x="4836816" y="717644"/>
                  <a:pt x="4899259" y="731520"/>
                </a:cubicBezTo>
                <a:cubicBezTo>
                  <a:pt x="4912173" y="734390"/>
                  <a:pt x="4924846" y="738275"/>
                  <a:pt x="4937760" y="741145"/>
                </a:cubicBezTo>
                <a:cubicBezTo>
                  <a:pt x="4978111" y="750112"/>
                  <a:pt x="5001854" y="753431"/>
                  <a:pt x="5043638" y="760396"/>
                </a:cubicBezTo>
                <a:cubicBezTo>
                  <a:pt x="5139891" y="757187"/>
                  <a:pt x="5236463" y="759235"/>
                  <a:pt x="5332396" y="750770"/>
                </a:cubicBezTo>
                <a:cubicBezTo>
                  <a:pt x="5346689" y="749509"/>
                  <a:pt x="5357505" y="736671"/>
                  <a:pt x="5370897" y="731520"/>
                </a:cubicBezTo>
                <a:cubicBezTo>
                  <a:pt x="5451302" y="700595"/>
                  <a:pt x="5443361" y="705004"/>
                  <a:pt x="5515276" y="693019"/>
                </a:cubicBezTo>
                <a:cubicBezTo>
                  <a:pt x="5547672" y="682220"/>
                  <a:pt x="5549349" y="683174"/>
                  <a:pt x="5582653" y="664143"/>
                </a:cubicBezTo>
                <a:cubicBezTo>
                  <a:pt x="5592697" y="658404"/>
                  <a:pt x="5601181" y="650066"/>
                  <a:pt x="5611528" y="644893"/>
                </a:cubicBezTo>
                <a:cubicBezTo>
                  <a:pt x="5626982" y="637166"/>
                  <a:pt x="5644551" y="634033"/>
                  <a:pt x="5659655" y="625642"/>
                </a:cubicBezTo>
                <a:cubicBezTo>
                  <a:pt x="5699361" y="603583"/>
                  <a:pt x="5701876" y="588077"/>
                  <a:pt x="5736657" y="558265"/>
                </a:cubicBezTo>
                <a:cubicBezTo>
                  <a:pt x="5745440" y="550737"/>
                  <a:pt x="5756887" y="546700"/>
                  <a:pt x="5765533" y="539015"/>
                </a:cubicBezTo>
                <a:cubicBezTo>
                  <a:pt x="5785881" y="520928"/>
                  <a:pt x="5823284" y="481263"/>
                  <a:pt x="5823284" y="481263"/>
                </a:cubicBezTo>
                <a:cubicBezTo>
                  <a:pt x="5841691" y="426039"/>
                  <a:pt x="5819727" y="477585"/>
                  <a:pt x="5861785" y="423511"/>
                </a:cubicBezTo>
                <a:cubicBezTo>
                  <a:pt x="5875989" y="405249"/>
                  <a:pt x="5887452" y="385010"/>
                  <a:pt x="5900286" y="365760"/>
                </a:cubicBezTo>
                <a:cubicBezTo>
                  <a:pt x="5915388" y="343108"/>
                  <a:pt x="5940208" y="328581"/>
                  <a:pt x="5958038" y="308008"/>
                </a:cubicBezTo>
                <a:cubicBezTo>
                  <a:pt x="6098702" y="145704"/>
                  <a:pt x="5975388" y="271410"/>
                  <a:pt x="6054290" y="192505"/>
                </a:cubicBezTo>
                <a:cubicBezTo>
                  <a:pt x="6057499" y="182880"/>
                  <a:pt x="6056742" y="170803"/>
                  <a:pt x="6063916" y="163629"/>
                </a:cubicBezTo>
                <a:cubicBezTo>
                  <a:pt x="6071090" y="156455"/>
                  <a:pt x="6084349" y="159632"/>
                  <a:pt x="6092791" y="154004"/>
                </a:cubicBezTo>
                <a:cubicBezTo>
                  <a:pt x="6104117" y="146453"/>
                  <a:pt x="6112042" y="134753"/>
                  <a:pt x="6121667" y="125128"/>
                </a:cubicBezTo>
                <a:cubicBezTo>
                  <a:pt x="6131292" y="128337"/>
                  <a:pt x="6142620" y="128416"/>
                  <a:pt x="6150543" y="134754"/>
                </a:cubicBezTo>
                <a:cubicBezTo>
                  <a:pt x="6173439" y="153071"/>
                  <a:pt x="6175205" y="186468"/>
                  <a:pt x="6179419" y="211756"/>
                </a:cubicBezTo>
                <a:cubicBezTo>
                  <a:pt x="6183149" y="234134"/>
                  <a:pt x="6184595" y="256887"/>
                  <a:pt x="6189044" y="279133"/>
                </a:cubicBezTo>
                <a:cubicBezTo>
                  <a:pt x="6191034" y="289082"/>
                  <a:pt x="6196468" y="298104"/>
                  <a:pt x="6198669" y="308008"/>
                </a:cubicBezTo>
                <a:cubicBezTo>
                  <a:pt x="6201899" y="322543"/>
                  <a:pt x="6212084" y="396377"/>
                  <a:pt x="6217920" y="413886"/>
                </a:cubicBezTo>
                <a:cubicBezTo>
                  <a:pt x="6222457" y="427498"/>
                  <a:pt x="6231518" y="439199"/>
                  <a:pt x="6237170" y="452387"/>
                </a:cubicBezTo>
                <a:cubicBezTo>
                  <a:pt x="6241167" y="461713"/>
                  <a:pt x="6242259" y="472188"/>
                  <a:pt x="6246796" y="481263"/>
                </a:cubicBezTo>
                <a:cubicBezTo>
                  <a:pt x="6251969" y="491610"/>
                  <a:pt x="6260873" y="499792"/>
                  <a:pt x="6266046" y="510139"/>
                </a:cubicBezTo>
                <a:cubicBezTo>
                  <a:pt x="6270583" y="519214"/>
                  <a:pt x="6270043" y="530573"/>
                  <a:pt x="6275671" y="539015"/>
                </a:cubicBezTo>
                <a:cubicBezTo>
                  <a:pt x="6283222" y="550341"/>
                  <a:pt x="6295833" y="557433"/>
                  <a:pt x="6304547" y="567890"/>
                </a:cubicBezTo>
                <a:cubicBezTo>
                  <a:pt x="6331878" y="600686"/>
                  <a:pt x="6317992" y="600585"/>
                  <a:pt x="6352674" y="635267"/>
                </a:cubicBezTo>
                <a:cubicBezTo>
                  <a:pt x="6364252" y="646846"/>
                  <a:pt x="6407464" y="668734"/>
                  <a:pt x="6420050" y="673768"/>
                </a:cubicBezTo>
                <a:cubicBezTo>
                  <a:pt x="6438891" y="681304"/>
                  <a:pt x="6458551" y="686602"/>
                  <a:pt x="6477802" y="693019"/>
                </a:cubicBezTo>
                <a:cubicBezTo>
                  <a:pt x="6487427" y="696227"/>
                  <a:pt x="6496610" y="701386"/>
                  <a:pt x="6506678" y="702644"/>
                </a:cubicBezTo>
                <a:lnTo>
                  <a:pt x="6583680" y="712269"/>
                </a:lnTo>
                <a:cubicBezTo>
                  <a:pt x="6734543" y="749988"/>
                  <a:pt x="6634510" y="728641"/>
                  <a:pt x="6978316" y="712269"/>
                </a:cubicBezTo>
                <a:cubicBezTo>
                  <a:pt x="6994657" y="711491"/>
                  <a:pt x="7010501" y="706323"/>
                  <a:pt x="7026442" y="702644"/>
                </a:cubicBezTo>
                <a:cubicBezTo>
                  <a:pt x="7052222" y="696695"/>
                  <a:pt x="7103444" y="683394"/>
                  <a:pt x="7103444" y="683394"/>
                </a:cubicBezTo>
                <a:cubicBezTo>
                  <a:pt x="7113069" y="676977"/>
                  <a:pt x="7121973" y="669316"/>
                  <a:pt x="7132320" y="664143"/>
                </a:cubicBezTo>
                <a:cubicBezTo>
                  <a:pt x="7141395" y="659606"/>
                  <a:pt x="7152327" y="659445"/>
                  <a:pt x="7161196" y="654518"/>
                </a:cubicBezTo>
                <a:cubicBezTo>
                  <a:pt x="7181421" y="643282"/>
                  <a:pt x="7199697" y="628851"/>
                  <a:pt x="7218947" y="616017"/>
                </a:cubicBezTo>
                <a:cubicBezTo>
                  <a:pt x="7228572" y="609600"/>
                  <a:pt x="7239643" y="604946"/>
                  <a:pt x="7247823" y="596766"/>
                </a:cubicBezTo>
                <a:cubicBezTo>
                  <a:pt x="7284879" y="559710"/>
                  <a:pt x="7265373" y="575441"/>
                  <a:pt x="7305575" y="548640"/>
                </a:cubicBezTo>
                <a:cubicBezTo>
                  <a:pt x="7356908" y="471637"/>
                  <a:pt x="7289533" y="564682"/>
                  <a:pt x="7353701" y="500514"/>
                </a:cubicBezTo>
                <a:cubicBezTo>
                  <a:pt x="7361881" y="492334"/>
                  <a:pt x="7365545" y="480525"/>
                  <a:pt x="7372951" y="471638"/>
                </a:cubicBezTo>
                <a:cubicBezTo>
                  <a:pt x="7381665" y="461181"/>
                  <a:pt x="7392863" y="453006"/>
                  <a:pt x="7401827" y="442762"/>
                </a:cubicBezTo>
                <a:cubicBezTo>
                  <a:pt x="7415355" y="427301"/>
                  <a:pt x="7425801" y="409163"/>
                  <a:pt x="7440328" y="394636"/>
                </a:cubicBezTo>
                <a:cubicBezTo>
                  <a:pt x="7448508" y="386456"/>
                  <a:pt x="7461024" y="383565"/>
                  <a:pt x="7469204" y="375385"/>
                </a:cubicBezTo>
                <a:cubicBezTo>
                  <a:pt x="7480548" y="364041"/>
                  <a:pt x="7487640" y="349064"/>
                  <a:pt x="7498080" y="336884"/>
                </a:cubicBezTo>
                <a:cubicBezTo>
                  <a:pt x="7506939" y="326549"/>
                  <a:pt x="7516211" y="316365"/>
                  <a:pt x="7526956" y="308008"/>
                </a:cubicBezTo>
                <a:cubicBezTo>
                  <a:pt x="7545218" y="293804"/>
                  <a:pt x="7584707" y="269507"/>
                  <a:pt x="7584707" y="269507"/>
                </a:cubicBezTo>
                <a:cubicBezTo>
                  <a:pt x="7591124" y="259882"/>
                  <a:pt x="7596552" y="249518"/>
                  <a:pt x="7603958" y="240631"/>
                </a:cubicBezTo>
                <a:cubicBezTo>
                  <a:pt x="7627116" y="212842"/>
                  <a:pt x="7633319" y="211432"/>
                  <a:pt x="7661709" y="192505"/>
                </a:cubicBezTo>
                <a:cubicBezTo>
                  <a:pt x="7668126" y="202130"/>
                  <a:pt x="7675787" y="211034"/>
                  <a:pt x="7680960" y="221381"/>
                </a:cubicBezTo>
                <a:cubicBezTo>
                  <a:pt x="7685497" y="230456"/>
                  <a:pt x="7690585" y="240111"/>
                  <a:pt x="7690585" y="250257"/>
                </a:cubicBezTo>
                <a:cubicBezTo>
                  <a:pt x="7690585" y="333738"/>
                  <a:pt x="7684168" y="417095"/>
                  <a:pt x="7680960" y="500514"/>
                </a:cubicBezTo>
                <a:cubicBezTo>
                  <a:pt x="7684168" y="539015"/>
                  <a:pt x="7680245" y="578792"/>
                  <a:pt x="7690585" y="616017"/>
                </a:cubicBezTo>
                <a:cubicBezTo>
                  <a:pt x="7696316" y="636648"/>
                  <a:pt x="7736450" y="685912"/>
                  <a:pt x="7757962" y="702644"/>
                </a:cubicBezTo>
                <a:cubicBezTo>
                  <a:pt x="7776225" y="716848"/>
                  <a:pt x="7792756" y="738275"/>
                  <a:pt x="7815714" y="741145"/>
                </a:cubicBezTo>
                <a:lnTo>
                  <a:pt x="7892716" y="750770"/>
                </a:lnTo>
                <a:cubicBezTo>
                  <a:pt x="7972380" y="777327"/>
                  <a:pt x="7847953" y="737174"/>
                  <a:pt x="8017844" y="779646"/>
                </a:cubicBezTo>
                <a:cubicBezTo>
                  <a:pt x="8030678" y="782854"/>
                  <a:pt x="8043207" y="787725"/>
                  <a:pt x="8056345" y="789271"/>
                </a:cubicBezTo>
                <a:cubicBezTo>
                  <a:pt x="8097891" y="794159"/>
                  <a:pt x="8139764" y="795688"/>
                  <a:pt x="8181474" y="798897"/>
                </a:cubicBezTo>
                <a:cubicBezTo>
                  <a:pt x="8249343" y="794904"/>
                  <a:pt x="8340181" y="794105"/>
                  <a:pt x="8412480" y="779646"/>
                </a:cubicBezTo>
                <a:cubicBezTo>
                  <a:pt x="8422429" y="777656"/>
                  <a:pt x="8431600" y="772808"/>
                  <a:pt x="8441356" y="770021"/>
                </a:cubicBezTo>
                <a:cubicBezTo>
                  <a:pt x="8454076" y="766387"/>
                  <a:pt x="8467023" y="763604"/>
                  <a:pt x="8479857" y="760396"/>
                </a:cubicBezTo>
                <a:cubicBezTo>
                  <a:pt x="8527983" y="728312"/>
                  <a:pt x="8502317" y="750770"/>
                  <a:pt x="8547234" y="683394"/>
                </a:cubicBezTo>
                <a:lnTo>
                  <a:pt x="8566484" y="654518"/>
                </a:lnTo>
                <a:lnTo>
                  <a:pt x="8585735" y="625642"/>
                </a:lnTo>
                <a:cubicBezTo>
                  <a:pt x="8604872" y="549091"/>
                  <a:pt x="8580606" y="624994"/>
                  <a:pt x="8624236" y="548640"/>
                </a:cubicBezTo>
                <a:cubicBezTo>
                  <a:pt x="8629270" y="539831"/>
                  <a:pt x="8629324" y="528839"/>
                  <a:pt x="8633861" y="519764"/>
                </a:cubicBezTo>
                <a:cubicBezTo>
                  <a:pt x="8639034" y="509417"/>
                  <a:pt x="8646387" y="500301"/>
                  <a:pt x="8653111" y="490888"/>
                </a:cubicBezTo>
                <a:cubicBezTo>
                  <a:pt x="8671854" y="464648"/>
                  <a:pt x="8686172" y="444086"/>
                  <a:pt x="8710863" y="423511"/>
                </a:cubicBezTo>
                <a:cubicBezTo>
                  <a:pt x="8719750" y="416105"/>
                  <a:pt x="8730485" y="411202"/>
                  <a:pt x="8739739" y="404261"/>
                </a:cubicBezTo>
                <a:cubicBezTo>
                  <a:pt x="8769004" y="382312"/>
                  <a:pt x="8795928" y="357176"/>
                  <a:pt x="8826366" y="336884"/>
                </a:cubicBezTo>
                <a:cubicBezTo>
                  <a:pt x="8845617" y="324050"/>
                  <a:pt x="8867758" y="314743"/>
                  <a:pt x="8884118" y="298383"/>
                </a:cubicBezTo>
                <a:lnTo>
                  <a:pt x="8941869" y="240631"/>
                </a:lnTo>
                <a:cubicBezTo>
                  <a:pt x="8945078" y="263090"/>
                  <a:pt x="8947046" y="285762"/>
                  <a:pt x="8951495" y="308008"/>
                </a:cubicBezTo>
                <a:cubicBezTo>
                  <a:pt x="8953485" y="317957"/>
                  <a:pt x="8959935" y="326808"/>
                  <a:pt x="8961120" y="336884"/>
                </a:cubicBezTo>
                <a:cubicBezTo>
                  <a:pt x="8984603" y="536497"/>
                  <a:pt x="8956029" y="412773"/>
                  <a:pt x="8980370" y="510139"/>
                </a:cubicBezTo>
                <a:cubicBezTo>
                  <a:pt x="8983579" y="548640"/>
                  <a:pt x="8984890" y="587346"/>
                  <a:pt x="8989996" y="625642"/>
                </a:cubicBezTo>
                <a:cubicBezTo>
                  <a:pt x="8991337" y="635699"/>
                  <a:pt x="8993126" y="646724"/>
                  <a:pt x="8999621" y="654518"/>
                </a:cubicBezTo>
                <a:cubicBezTo>
                  <a:pt x="9009891" y="666842"/>
                  <a:pt x="9026778" y="672051"/>
                  <a:pt x="9038122" y="683394"/>
                </a:cubicBezTo>
                <a:cubicBezTo>
                  <a:pt x="9046302" y="691574"/>
                  <a:pt x="9048486" y="704863"/>
                  <a:pt x="9057373" y="712269"/>
                </a:cubicBezTo>
                <a:cubicBezTo>
                  <a:pt x="9076259" y="728007"/>
                  <a:pt x="9135668" y="744784"/>
                  <a:pt x="9153625" y="750770"/>
                </a:cubicBezTo>
                <a:lnTo>
                  <a:pt x="9182501" y="760396"/>
                </a:lnTo>
                <a:cubicBezTo>
                  <a:pt x="9214585" y="757187"/>
                  <a:pt x="9246948" y="756071"/>
                  <a:pt x="9278754" y="750770"/>
                </a:cubicBezTo>
                <a:cubicBezTo>
                  <a:pt x="9322180" y="743532"/>
                  <a:pt x="9347306" y="734337"/>
                  <a:pt x="9384631" y="721895"/>
                </a:cubicBezTo>
                <a:cubicBezTo>
                  <a:pt x="9392459" y="698412"/>
                  <a:pt x="9394850" y="682800"/>
                  <a:pt x="9413507" y="664143"/>
                </a:cubicBezTo>
                <a:cubicBezTo>
                  <a:pt x="9421687" y="655963"/>
                  <a:pt x="9433496" y="652299"/>
                  <a:pt x="9442383" y="644893"/>
                </a:cubicBezTo>
                <a:cubicBezTo>
                  <a:pt x="9452840" y="636179"/>
                  <a:pt x="9461634" y="625642"/>
                  <a:pt x="9471259" y="616017"/>
                </a:cubicBezTo>
                <a:cubicBezTo>
                  <a:pt x="9477676" y="603183"/>
                  <a:pt x="9482904" y="589683"/>
                  <a:pt x="9490509" y="577516"/>
                </a:cubicBezTo>
                <a:cubicBezTo>
                  <a:pt x="9499011" y="563912"/>
                  <a:pt x="9512211" y="553364"/>
                  <a:pt x="9519385" y="539015"/>
                </a:cubicBezTo>
                <a:cubicBezTo>
                  <a:pt x="9558165" y="461454"/>
                  <a:pt x="9493052" y="536472"/>
                  <a:pt x="9557886" y="471638"/>
                </a:cubicBezTo>
                <a:cubicBezTo>
                  <a:pt x="9574801" y="420892"/>
                  <a:pt x="9556332" y="461952"/>
                  <a:pt x="9596387" y="413886"/>
                </a:cubicBezTo>
                <a:cubicBezTo>
                  <a:pt x="9603793" y="404999"/>
                  <a:pt x="9608914" y="394423"/>
                  <a:pt x="9615638" y="385010"/>
                </a:cubicBezTo>
                <a:cubicBezTo>
                  <a:pt x="9624962" y="371956"/>
                  <a:pt x="9636012" y="360113"/>
                  <a:pt x="9644514" y="346509"/>
                </a:cubicBezTo>
                <a:cubicBezTo>
                  <a:pt x="9652119" y="334342"/>
                  <a:pt x="9655424" y="319684"/>
                  <a:pt x="9663764" y="308008"/>
                </a:cubicBezTo>
                <a:cubicBezTo>
                  <a:pt x="9671676" y="296931"/>
                  <a:pt x="9683015" y="288758"/>
                  <a:pt x="9692640" y="279133"/>
                </a:cubicBezTo>
                <a:cubicBezTo>
                  <a:pt x="9695848" y="269508"/>
                  <a:pt x="9697728" y="259332"/>
                  <a:pt x="9702265" y="250257"/>
                </a:cubicBezTo>
                <a:cubicBezTo>
                  <a:pt x="9707438" y="239910"/>
                  <a:pt x="9715385" y="231191"/>
                  <a:pt x="9721516" y="221381"/>
                </a:cubicBezTo>
                <a:cubicBezTo>
                  <a:pt x="9731431" y="205517"/>
                  <a:pt x="9740347" y="189038"/>
                  <a:pt x="9750391" y="173255"/>
                </a:cubicBezTo>
                <a:cubicBezTo>
                  <a:pt x="9762812" y="153736"/>
                  <a:pt x="9788893" y="115503"/>
                  <a:pt x="9788893" y="115503"/>
                </a:cubicBezTo>
                <a:cubicBezTo>
                  <a:pt x="9808143" y="118711"/>
                  <a:pt x="9831957" y="112277"/>
                  <a:pt x="9846644" y="125128"/>
                </a:cubicBezTo>
                <a:cubicBezTo>
                  <a:pt x="9861915" y="138490"/>
                  <a:pt x="9859478" y="163629"/>
                  <a:pt x="9865895" y="182880"/>
                </a:cubicBezTo>
                <a:lnTo>
                  <a:pt x="9885145" y="240631"/>
                </a:lnTo>
                <a:lnTo>
                  <a:pt x="9894770" y="269507"/>
                </a:lnTo>
                <a:cubicBezTo>
                  <a:pt x="9897979" y="279132"/>
                  <a:pt x="9901935" y="288540"/>
                  <a:pt x="9904396" y="298383"/>
                </a:cubicBezTo>
                <a:cubicBezTo>
                  <a:pt x="9907604" y="311217"/>
                  <a:pt x="9910387" y="324164"/>
                  <a:pt x="9914021" y="336884"/>
                </a:cubicBezTo>
                <a:cubicBezTo>
                  <a:pt x="9916808" y="346640"/>
                  <a:pt x="9920859" y="356004"/>
                  <a:pt x="9923646" y="365760"/>
                </a:cubicBezTo>
                <a:cubicBezTo>
                  <a:pt x="9927280" y="378480"/>
                  <a:pt x="9929470" y="391590"/>
                  <a:pt x="9933271" y="404261"/>
                </a:cubicBezTo>
                <a:cubicBezTo>
                  <a:pt x="9939102" y="423697"/>
                  <a:pt x="9946105" y="442762"/>
                  <a:pt x="9952522" y="462013"/>
                </a:cubicBezTo>
                <a:cubicBezTo>
                  <a:pt x="9955730" y="471638"/>
                  <a:pt x="9960157" y="480939"/>
                  <a:pt x="9962147" y="490888"/>
                </a:cubicBezTo>
                <a:cubicBezTo>
                  <a:pt x="9964584" y="503071"/>
                  <a:pt x="9972292" y="551954"/>
                  <a:pt x="9981398" y="567890"/>
                </a:cubicBezTo>
                <a:cubicBezTo>
                  <a:pt x="9989357" y="581818"/>
                  <a:pt x="10000950" y="593337"/>
                  <a:pt x="10010274" y="606391"/>
                </a:cubicBezTo>
                <a:cubicBezTo>
                  <a:pt x="10016998" y="615804"/>
                  <a:pt x="10022118" y="626380"/>
                  <a:pt x="10029524" y="635267"/>
                </a:cubicBezTo>
                <a:cubicBezTo>
                  <a:pt x="10038238" y="645724"/>
                  <a:pt x="10049541" y="653808"/>
                  <a:pt x="10058400" y="664143"/>
                </a:cubicBezTo>
                <a:cubicBezTo>
                  <a:pt x="10068840" y="676323"/>
                  <a:pt x="10075933" y="691300"/>
                  <a:pt x="10087276" y="702644"/>
                </a:cubicBezTo>
                <a:cubicBezTo>
                  <a:pt x="10095456" y="710824"/>
                  <a:pt x="10106107" y="716156"/>
                  <a:pt x="10116151" y="721895"/>
                </a:cubicBezTo>
                <a:cubicBezTo>
                  <a:pt x="10146118" y="739019"/>
                  <a:pt x="10157937" y="739070"/>
                  <a:pt x="10183528" y="760396"/>
                </a:cubicBezTo>
                <a:cubicBezTo>
                  <a:pt x="10258292" y="822699"/>
                  <a:pt x="10160803" y="755076"/>
                  <a:pt x="10250905" y="818147"/>
                </a:cubicBezTo>
                <a:cubicBezTo>
                  <a:pt x="10269859" y="831415"/>
                  <a:pt x="10286708" y="849331"/>
                  <a:pt x="10308657" y="856648"/>
                </a:cubicBezTo>
                <a:cubicBezTo>
                  <a:pt x="10348507" y="869932"/>
                  <a:pt x="10329091" y="860646"/>
                  <a:pt x="10366408" y="885524"/>
                </a:cubicBezTo>
                <a:cubicBezTo>
                  <a:pt x="10398861" y="934203"/>
                  <a:pt x="10368042" y="900778"/>
                  <a:pt x="10414535" y="924025"/>
                </a:cubicBezTo>
                <a:cubicBezTo>
                  <a:pt x="10424882" y="929198"/>
                  <a:pt x="10431958" y="941640"/>
                  <a:pt x="10443410" y="943276"/>
                </a:cubicBezTo>
                <a:cubicBezTo>
                  <a:pt x="10478348" y="948267"/>
                  <a:pt x="10513995" y="943276"/>
                  <a:pt x="10549288" y="943276"/>
                </a:cubicBezTo>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274370" y="1769614"/>
            <a:ext cx="1950097" cy="584775"/>
          </a:xfrm>
          <a:prstGeom prst="rect">
            <a:avLst/>
          </a:prstGeom>
          <a:noFill/>
        </p:spPr>
        <p:txBody>
          <a:bodyPr wrap="square" rtlCol="0">
            <a:spAutoFit/>
          </a:bodyPr>
          <a:lstStyle/>
          <a:p>
            <a:r>
              <a:rPr lang="en-US" sz="3200" b="1" dirty="0"/>
              <a:t>PASTORAL</a:t>
            </a:r>
          </a:p>
        </p:txBody>
      </p:sp>
      <p:sp>
        <p:nvSpPr>
          <p:cNvPr id="29" name="Rectangle 28"/>
          <p:cNvSpPr/>
          <p:nvPr/>
        </p:nvSpPr>
        <p:spPr>
          <a:xfrm>
            <a:off x="837398" y="3098403"/>
            <a:ext cx="10635914" cy="3111434"/>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405271" y="2802072"/>
            <a:ext cx="3648270" cy="584775"/>
          </a:xfrm>
          <a:prstGeom prst="rect">
            <a:avLst/>
          </a:prstGeom>
          <a:noFill/>
        </p:spPr>
        <p:txBody>
          <a:bodyPr wrap="square" rtlCol="0">
            <a:spAutoFit/>
          </a:bodyPr>
          <a:lstStyle/>
          <a:p>
            <a:pPr algn="ctr"/>
            <a:r>
              <a:rPr lang="en-US" sz="3200" b="1" dirty="0"/>
              <a:t>INTELLECTUAL</a:t>
            </a:r>
          </a:p>
        </p:txBody>
      </p:sp>
      <p:sp>
        <p:nvSpPr>
          <p:cNvPr id="8" name="TextBox 7"/>
          <p:cNvSpPr txBox="1"/>
          <p:nvPr/>
        </p:nvSpPr>
        <p:spPr>
          <a:xfrm>
            <a:off x="4648461" y="3724265"/>
            <a:ext cx="3013788" cy="584775"/>
          </a:xfrm>
          <a:prstGeom prst="rect">
            <a:avLst/>
          </a:prstGeom>
          <a:noFill/>
        </p:spPr>
        <p:txBody>
          <a:bodyPr wrap="square" rtlCol="0">
            <a:spAutoFit/>
          </a:bodyPr>
          <a:lstStyle/>
          <a:p>
            <a:pPr algn="ctr"/>
            <a:r>
              <a:rPr lang="en-US" sz="3200" b="1" dirty="0"/>
              <a:t>SPIRITUAL</a:t>
            </a:r>
          </a:p>
        </p:txBody>
      </p:sp>
      <p:sp>
        <p:nvSpPr>
          <p:cNvPr id="7" name="TextBox 6"/>
          <p:cNvSpPr txBox="1"/>
          <p:nvPr/>
        </p:nvSpPr>
        <p:spPr>
          <a:xfrm>
            <a:off x="4791352" y="4693151"/>
            <a:ext cx="2696547" cy="584775"/>
          </a:xfrm>
          <a:prstGeom prst="rect">
            <a:avLst/>
          </a:prstGeom>
          <a:noFill/>
        </p:spPr>
        <p:txBody>
          <a:bodyPr wrap="square" rtlCol="0">
            <a:spAutoFit/>
          </a:bodyPr>
          <a:lstStyle/>
          <a:p>
            <a:pPr algn="ctr"/>
            <a:r>
              <a:rPr lang="en-US" sz="3200" b="1" dirty="0"/>
              <a:t>HUMAN</a:t>
            </a:r>
          </a:p>
        </p:txBody>
      </p:sp>
      <p:cxnSp>
        <p:nvCxnSpPr>
          <p:cNvPr id="67" name="Straight Connector 66"/>
          <p:cNvCxnSpPr/>
          <p:nvPr/>
        </p:nvCxnSpPr>
        <p:spPr>
          <a:xfrm>
            <a:off x="3122496" y="5501772"/>
            <a:ext cx="6096318" cy="3929"/>
          </a:xfrm>
          <a:prstGeom prst="line">
            <a:avLst/>
          </a:prstGeom>
          <a:ln w="38100"/>
        </p:spPr>
        <p:style>
          <a:lnRef idx="1">
            <a:schemeClr val="dk1"/>
          </a:lnRef>
          <a:fillRef idx="0">
            <a:schemeClr val="dk1"/>
          </a:fillRef>
          <a:effectRef idx="0">
            <a:schemeClr val="dk1"/>
          </a:effectRef>
          <a:fontRef idx="minor">
            <a:schemeClr val="tx1"/>
          </a:fontRef>
        </p:style>
      </p:cxnSp>
      <p:cxnSp>
        <p:nvCxnSpPr>
          <p:cNvPr id="68" name="Straight Connector 67"/>
          <p:cNvCxnSpPr/>
          <p:nvPr/>
        </p:nvCxnSpPr>
        <p:spPr>
          <a:xfrm flipV="1">
            <a:off x="3122496" y="155729"/>
            <a:ext cx="3017130" cy="5346043"/>
          </a:xfrm>
          <a:prstGeom prst="line">
            <a:avLst/>
          </a:prstGeom>
          <a:ln w="38100"/>
        </p:spPr>
        <p:style>
          <a:lnRef idx="1">
            <a:schemeClr val="dk1"/>
          </a:lnRef>
          <a:fillRef idx="0">
            <a:schemeClr val="dk1"/>
          </a:fillRef>
          <a:effectRef idx="0">
            <a:schemeClr val="dk1"/>
          </a:effectRef>
          <a:fontRef idx="minor">
            <a:schemeClr val="tx1"/>
          </a:fontRef>
        </p:style>
      </p:cxnSp>
      <p:cxnSp>
        <p:nvCxnSpPr>
          <p:cNvPr id="75" name="Straight Connector 74"/>
          <p:cNvCxnSpPr/>
          <p:nvPr/>
        </p:nvCxnSpPr>
        <p:spPr>
          <a:xfrm flipH="1" flipV="1">
            <a:off x="6139626" y="155729"/>
            <a:ext cx="3088823" cy="5349972"/>
          </a:xfrm>
          <a:prstGeom prst="line">
            <a:avLst/>
          </a:prstGeom>
          <a:ln w="38100"/>
        </p:spPr>
        <p:style>
          <a:lnRef idx="1">
            <a:schemeClr val="dk1"/>
          </a:lnRef>
          <a:fillRef idx="0">
            <a:schemeClr val="dk1"/>
          </a:fillRef>
          <a:effectRef idx="0">
            <a:schemeClr val="dk1"/>
          </a:effectRef>
          <a:fontRef idx="minor">
            <a:schemeClr val="tx1"/>
          </a:fontRef>
        </p:style>
      </p:cxnSp>
      <p:cxnSp>
        <p:nvCxnSpPr>
          <p:cNvPr id="79" name="Straight Connector 78"/>
          <p:cNvCxnSpPr/>
          <p:nvPr/>
        </p:nvCxnSpPr>
        <p:spPr>
          <a:xfrm>
            <a:off x="3724977" y="4466147"/>
            <a:ext cx="4947571" cy="29590"/>
          </a:xfrm>
          <a:prstGeom prst="line">
            <a:avLst/>
          </a:prstGeom>
          <a:ln w="38100"/>
        </p:spPr>
        <p:style>
          <a:lnRef idx="1">
            <a:schemeClr val="dk1"/>
          </a:lnRef>
          <a:fillRef idx="0">
            <a:schemeClr val="dk1"/>
          </a:fillRef>
          <a:effectRef idx="0">
            <a:schemeClr val="dk1"/>
          </a:effectRef>
          <a:fontRef idx="minor">
            <a:schemeClr val="tx1"/>
          </a:fontRef>
        </p:style>
      </p:cxnSp>
      <p:cxnSp>
        <p:nvCxnSpPr>
          <p:cNvPr id="82" name="Straight Connector 81"/>
          <p:cNvCxnSpPr/>
          <p:nvPr/>
        </p:nvCxnSpPr>
        <p:spPr>
          <a:xfrm>
            <a:off x="4273617" y="3530790"/>
            <a:ext cx="3814228" cy="36368"/>
          </a:xfrm>
          <a:prstGeom prst="line">
            <a:avLst/>
          </a:prstGeom>
          <a:ln w="38100"/>
        </p:spPr>
        <p:style>
          <a:lnRef idx="1">
            <a:schemeClr val="dk1"/>
          </a:lnRef>
          <a:fillRef idx="0">
            <a:schemeClr val="dk1"/>
          </a:fillRef>
          <a:effectRef idx="0">
            <a:schemeClr val="dk1"/>
          </a:effectRef>
          <a:fontRef idx="minor">
            <a:schemeClr val="tx1"/>
          </a:fontRef>
        </p:style>
      </p:cxnSp>
      <p:cxnSp>
        <p:nvCxnSpPr>
          <p:cNvPr id="89" name="Straight Connector 88"/>
          <p:cNvCxnSpPr/>
          <p:nvPr/>
        </p:nvCxnSpPr>
        <p:spPr>
          <a:xfrm>
            <a:off x="4782075" y="2577100"/>
            <a:ext cx="2741671" cy="7369"/>
          </a:xfrm>
          <a:prstGeom prst="line">
            <a:avLst/>
          </a:prstGeom>
          <a:ln w="381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886731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BC536F0-547A-4D0F-938F-2EEAB0D81F2E}"/>
              </a:ext>
            </a:extLst>
          </p:cNvPr>
          <p:cNvSpPr txBox="1"/>
          <p:nvPr/>
        </p:nvSpPr>
        <p:spPr>
          <a:xfrm>
            <a:off x="180753" y="265814"/>
            <a:ext cx="11717080" cy="4431983"/>
          </a:xfrm>
          <a:prstGeom prst="rect">
            <a:avLst/>
          </a:prstGeom>
          <a:noFill/>
        </p:spPr>
        <p:txBody>
          <a:bodyPr wrap="square" rtlCol="0">
            <a:spAutoFit/>
          </a:bodyPr>
          <a:lstStyle/>
          <a:p>
            <a:pPr algn="ctr"/>
            <a:r>
              <a:rPr lang="en-US" sz="4400" u="sng" dirty="0"/>
              <a:t>Quantity</a:t>
            </a:r>
          </a:p>
          <a:p>
            <a:endParaRPr lang="en-US" sz="4400" u="sng" dirty="0"/>
          </a:p>
          <a:p>
            <a:r>
              <a:rPr lang="en-US" sz="4400" u="sng" dirty="0"/>
              <a:t>Year</a:t>
            </a:r>
            <a:r>
              <a:rPr lang="en-US" sz="4400" dirty="0"/>
              <a:t>		</a:t>
            </a:r>
            <a:r>
              <a:rPr lang="en-US" sz="4400" u="sng" dirty="0"/>
              <a:t>By 2’s</a:t>
            </a:r>
            <a:r>
              <a:rPr lang="en-US" sz="4400" dirty="0"/>
              <a:t>		</a:t>
            </a:r>
            <a:r>
              <a:rPr lang="en-US" sz="4400" u="sng" dirty="0"/>
              <a:t>By 3’s</a:t>
            </a:r>
            <a:r>
              <a:rPr lang="en-US" sz="4400" dirty="0"/>
              <a:t>		</a:t>
            </a:r>
            <a:r>
              <a:rPr lang="en-US" sz="4400" u="sng" dirty="0"/>
              <a:t>Million/year</a:t>
            </a:r>
          </a:p>
          <a:p>
            <a:r>
              <a:rPr lang="en-US" sz="4400" dirty="0"/>
              <a:t>1				2			3		1,000,000</a:t>
            </a:r>
          </a:p>
          <a:p>
            <a:pPr marL="457200" indent="-457200"/>
            <a:r>
              <a:rPr lang="en-US" sz="4400" dirty="0"/>
              <a:t>2					6			12		2,000,000</a:t>
            </a:r>
          </a:p>
          <a:p>
            <a:pPr marL="457200" indent="-457200"/>
            <a:r>
              <a:rPr lang="en-US" sz="4400" dirty="0"/>
              <a:t>3					14			49		3,000,000</a:t>
            </a:r>
          </a:p>
          <a:p>
            <a:endParaRPr lang="en-US" dirty="0"/>
          </a:p>
        </p:txBody>
      </p:sp>
    </p:spTree>
    <p:extLst>
      <p:ext uri="{BB962C8B-B14F-4D97-AF65-F5344CB8AC3E}">
        <p14:creationId xmlns:p14="http://schemas.microsoft.com/office/powerpoint/2010/main" val="2461698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712D7BB-D762-4635-A94E-8C2FC1E63020}"/>
              </a:ext>
            </a:extLst>
          </p:cNvPr>
          <p:cNvSpPr txBox="1"/>
          <p:nvPr/>
        </p:nvSpPr>
        <p:spPr>
          <a:xfrm>
            <a:off x="276447" y="265815"/>
            <a:ext cx="11568223" cy="5478423"/>
          </a:xfrm>
          <a:prstGeom prst="rect">
            <a:avLst/>
          </a:prstGeom>
          <a:noFill/>
        </p:spPr>
        <p:txBody>
          <a:bodyPr wrap="square" rtlCol="0">
            <a:spAutoFit/>
          </a:bodyPr>
          <a:lstStyle/>
          <a:p>
            <a:pPr algn="ctr"/>
            <a:r>
              <a:rPr lang="en-US" sz="4000" u="sng" dirty="0"/>
              <a:t>Quantity</a:t>
            </a:r>
          </a:p>
          <a:p>
            <a:endParaRPr lang="en-US" sz="4000" u="sng" dirty="0"/>
          </a:p>
          <a:p>
            <a:r>
              <a:rPr lang="en-US" sz="3600" u="sng" dirty="0"/>
              <a:t>Year</a:t>
            </a:r>
            <a:r>
              <a:rPr lang="en-US" sz="3600" dirty="0"/>
              <a:t>		</a:t>
            </a:r>
            <a:r>
              <a:rPr lang="en-US" sz="3600" u="sng" dirty="0"/>
              <a:t>By 2’s</a:t>
            </a:r>
            <a:r>
              <a:rPr lang="en-US" sz="3600" dirty="0"/>
              <a:t>		</a:t>
            </a:r>
            <a:r>
              <a:rPr lang="en-US" sz="3600" u="sng" dirty="0"/>
              <a:t>By 3’s</a:t>
            </a:r>
            <a:r>
              <a:rPr lang="en-US" sz="3600" dirty="0"/>
              <a:t>		</a:t>
            </a:r>
            <a:r>
              <a:rPr lang="en-US" sz="3600" u="sng" dirty="0">
                <a:solidFill>
                  <a:srgbClr val="FF0000"/>
                </a:solidFill>
              </a:rPr>
              <a:t>10</a:t>
            </a:r>
            <a:r>
              <a:rPr lang="en-US" sz="3600" u="sng" dirty="0"/>
              <a:t>Million/year</a:t>
            </a:r>
          </a:p>
          <a:p>
            <a:r>
              <a:rPr lang="en-US" sz="3600" dirty="0"/>
              <a:t>1			 2	  		  3			10,000,000</a:t>
            </a:r>
          </a:p>
          <a:p>
            <a:pPr marL="457200" indent="-457200"/>
            <a:r>
              <a:rPr lang="en-US" sz="3600" dirty="0"/>
              <a:t>2				 6			12			20,000,000</a:t>
            </a:r>
          </a:p>
          <a:p>
            <a:pPr marL="457200" indent="-457200"/>
            <a:r>
              <a:rPr lang="en-US" sz="3600" dirty="0"/>
              <a:t>3			        14			49			30,000,000</a:t>
            </a:r>
          </a:p>
          <a:p>
            <a:pPr marL="457200" indent="-457200"/>
            <a:r>
              <a:rPr lang="en-US" sz="3600" dirty="0"/>
              <a:t>16		65,534	  21,523,370			160,000,000</a:t>
            </a:r>
          </a:p>
          <a:p>
            <a:pPr marL="457200" indent="-457200"/>
            <a:r>
              <a:rPr lang="en-US" sz="3600" dirty="0"/>
              <a:t>25	 33,554,430	   The World			250,000,000</a:t>
            </a:r>
          </a:p>
          <a:p>
            <a:pPr marL="457200" indent="-457200"/>
            <a:r>
              <a:rPr lang="en-US" sz="3600" dirty="0"/>
              <a:t>33	  The World						</a:t>
            </a:r>
            <a:r>
              <a:rPr lang="en-US" sz="3600" u="sng" dirty="0"/>
              <a:t>330,000,000</a:t>
            </a:r>
          </a:p>
          <a:p>
            <a:endParaRPr lang="en-US" dirty="0"/>
          </a:p>
        </p:txBody>
      </p:sp>
    </p:spTree>
    <p:extLst>
      <p:ext uri="{BB962C8B-B14F-4D97-AF65-F5344CB8AC3E}">
        <p14:creationId xmlns:p14="http://schemas.microsoft.com/office/powerpoint/2010/main" val="16647031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0781E-6142-4529-891B-A9B13B5384F0}"/>
              </a:ext>
            </a:extLst>
          </p:cNvPr>
          <p:cNvSpPr>
            <a:spLocks noGrp="1"/>
          </p:cNvSpPr>
          <p:nvPr>
            <p:ph type="title"/>
          </p:nvPr>
        </p:nvSpPr>
        <p:spPr>
          <a:xfrm>
            <a:off x="838200" y="365126"/>
            <a:ext cx="10515600" cy="449522"/>
          </a:xfrm>
        </p:spPr>
        <p:txBody>
          <a:bodyPr>
            <a:normAutofit fontScale="90000"/>
          </a:bodyPr>
          <a:lstStyle/>
          <a:p>
            <a:r>
              <a:rPr lang="en-US" dirty="0"/>
              <a:t> </a:t>
            </a:r>
            <a:br>
              <a:rPr lang="en-US" dirty="0"/>
            </a:br>
            <a:endParaRPr lang="en-US" dirty="0"/>
          </a:p>
        </p:txBody>
      </p:sp>
      <p:sp>
        <p:nvSpPr>
          <p:cNvPr id="3" name="Content Placeholder 2">
            <a:extLst>
              <a:ext uri="{FF2B5EF4-FFF2-40B4-BE49-F238E27FC236}">
                <a16:creationId xmlns:a16="http://schemas.microsoft.com/office/drawing/2014/main" id="{64B83451-A548-4D4D-8572-95681D360109}"/>
              </a:ext>
            </a:extLst>
          </p:cNvPr>
          <p:cNvSpPr>
            <a:spLocks noGrp="1"/>
          </p:cNvSpPr>
          <p:nvPr>
            <p:ph idx="1"/>
          </p:nvPr>
        </p:nvSpPr>
        <p:spPr>
          <a:xfrm>
            <a:off x="838200" y="499730"/>
            <a:ext cx="10515600" cy="5677234"/>
          </a:xfrm>
        </p:spPr>
        <p:txBody>
          <a:bodyPr>
            <a:normAutofit/>
          </a:bodyPr>
          <a:lstStyle/>
          <a:p>
            <a:pPr marL="0" indent="0" algn="ctr">
              <a:buNone/>
            </a:pPr>
            <a:r>
              <a:rPr lang="en-US" sz="4000" u="sng" dirty="0"/>
              <a:t>From Maintenance to Mission</a:t>
            </a:r>
          </a:p>
          <a:p>
            <a:pPr marL="0" indent="0">
              <a:buNone/>
            </a:pPr>
            <a:r>
              <a:rPr lang="en-US" sz="4000" dirty="0"/>
              <a:t>"In virtue of their baptism, all members of the People of God have become missionary disciples. All the baptized, whatever their position in the church or their level of instruction in the faith, are agents of evangelization, and it would be insufficient to envisage a plan of evangelization to be carried out by professionals while the rest of the faithful would simply be passive recipients.“ </a:t>
            </a:r>
            <a:r>
              <a:rPr lang="en-US" dirty="0"/>
              <a:t>Pope Francis, </a:t>
            </a:r>
            <a:r>
              <a:rPr lang="en-US" sz="1400" dirty="0"/>
              <a:t>EG 120</a:t>
            </a:r>
          </a:p>
          <a:p>
            <a:endParaRPr lang="en-US" dirty="0"/>
          </a:p>
        </p:txBody>
      </p:sp>
    </p:spTree>
    <p:extLst>
      <p:ext uri="{BB962C8B-B14F-4D97-AF65-F5344CB8AC3E}">
        <p14:creationId xmlns:p14="http://schemas.microsoft.com/office/powerpoint/2010/main" val="2151430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9"/>
          <p:cNvGraphicFramePr>
            <a:graphicFrameLocks noGrp="1"/>
          </p:cNvGraphicFramePr>
          <p:nvPr>
            <p:ph idx="1"/>
            <p:extLst/>
          </p:nvPr>
        </p:nvGraphicFramePr>
        <p:xfrm>
          <a:off x="1526849" y="76201"/>
          <a:ext cx="9144000" cy="6823817"/>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Straight Arrow Connector 6"/>
          <p:cNvCxnSpPr/>
          <p:nvPr/>
        </p:nvCxnSpPr>
        <p:spPr>
          <a:xfrm>
            <a:off x="4953000" y="6324600"/>
            <a:ext cx="704494" cy="0"/>
          </a:xfrm>
          <a:prstGeom prst="straightConnector1">
            <a:avLst/>
          </a:prstGeom>
          <a:ln w="158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8" name="TextBox 1"/>
          <p:cNvSpPr txBox="1"/>
          <p:nvPr/>
        </p:nvSpPr>
        <p:spPr>
          <a:xfrm>
            <a:off x="5853870" y="6050235"/>
            <a:ext cx="1939895" cy="19050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rgbClr val="7030A0"/>
                </a:solidFill>
              </a:rPr>
              <a:t>1 M Intentional Disciples</a:t>
            </a:r>
          </a:p>
        </p:txBody>
      </p:sp>
      <p:cxnSp>
        <p:nvCxnSpPr>
          <p:cNvPr id="13" name="Straight Arrow Connector 12"/>
          <p:cNvCxnSpPr/>
          <p:nvPr/>
        </p:nvCxnSpPr>
        <p:spPr>
          <a:xfrm>
            <a:off x="4953000" y="6145488"/>
            <a:ext cx="704494" cy="0"/>
          </a:xfrm>
          <a:prstGeom prst="straightConnector1">
            <a:avLst/>
          </a:prstGeom>
          <a:ln w="158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953000" y="5978819"/>
            <a:ext cx="704494" cy="0"/>
          </a:xfrm>
          <a:prstGeom prst="straightConnector1">
            <a:avLst/>
          </a:prstGeom>
          <a:ln w="15875">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1" name="TextBox 1"/>
          <p:cNvSpPr txBox="1"/>
          <p:nvPr/>
        </p:nvSpPr>
        <p:spPr>
          <a:xfrm>
            <a:off x="5853869" y="5875208"/>
            <a:ext cx="1939895" cy="190506"/>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200" b="1" dirty="0">
                <a:solidFill>
                  <a:srgbClr val="002060"/>
                </a:solidFill>
              </a:rPr>
              <a:t>5 M give 80% of the time and money</a:t>
            </a:r>
          </a:p>
        </p:txBody>
      </p:sp>
    </p:spTree>
    <p:extLst>
      <p:ext uri="{BB962C8B-B14F-4D97-AF65-F5344CB8AC3E}">
        <p14:creationId xmlns:p14="http://schemas.microsoft.com/office/powerpoint/2010/main" val="363854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3D34352B-4704-4C7D-A52B-FDE7C2EF089E}"/>
              </a:ext>
            </a:extLst>
          </p:cNvPr>
          <p:cNvGraphicFramePr>
            <a:graphicFrameLocks noGrp="1"/>
          </p:cNvGraphicFramePr>
          <p:nvPr>
            <p:extLst>
              <p:ext uri="{D42A27DB-BD31-4B8C-83A1-F6EECF244321}">
                <p14:modId xmlns:p14="http://schemas.microsoft.com/office/powerpoint/2010/main" val="1911477856"/>
              </p:ext>
            </p:extLst>
          </p:nvPr>
        </p:nvGraphicFramePr>
        <p:xfrm>
          <a:off x="0" y="0"/>
          <a:ext cx="12192000" cy="706755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6576306"/>
                    </a:ext>
                  </a:extLst>
                </a:gridCol>
                <a:gridCol w="4064000">
                  <a:extLst>
                    <a:ext uri="{9D8B030D-6E8A-4147-A177-3AD203B41FA5}">
                      <a16:colId xmlns:a16="http://schemas.microsoft.com/office/drawing/2014/main" val="2891073310"/>
                    </a:ext>
                  </a:extLst>
                </a:gridCol>
                <a:gridCol w="4064000">
                  <a:extLst>
                    <a:ext uri="{9D8B030D-6E8A-4147-A177-3AD203B41FA5}">
                      <a16:colId xmlns:a16="http://schemas.microsoft.com/office/drawing/2014/main" val="1100455089"/>
                    </a:ext>
                  </a:extLst>
                </a:gridCol>
              </a:tblGrid>
              <a:tr h="857250">
                <a:tc>
                  <a:txBody>
                    <a:bodyPr/>
                    <a:lstStyle/>
                    <a:p>
                      <a:endParaRPr lang="en-US" dirty="0"/>
                    </a:p>
                  </a:txBody>
                  <a:tcPr/>
                </a:tc>
                <a:tc>
                  <a:txBody>
                    <a:bodyPr/>
                    <a:lstStyle/>
                    <a:p>
                      <a:pPr algn="ctr"/>
                      <a:r>
                        <a:rPr lang="en-US" sz="4800" dirty="0"/>
                        <a:t>1970</a:t>
                      </a:r>
                    </a:p>
                  </a:txBody>
                  <a:tcPr/>
                </a:tc>
                <a:tc>
                  <a:txBody>
                    <a:bodyPr/>
                    <a:lstStyle/>
                    <a:p>
                      <a:pPr algn="ctr"/>
                      <a:r>
                        <a:rPr lang="en-US" sz="4800" dirty="0"/>
                        <a:t>2018</a:t>
                      </a:r>
                    </a:p>
                  </a:txBody>
                  <a:tcPr/>
                </a:tc>
                <a:extLst>
                  <a:ext uri="{0D108BD9-81ED-4DB2-BD59-A6C34878D82A}">
                    <a16:rowId xmlns:a16="http://schemas.microsoft.com/office/drawing/2014/main" val="542321594"/>
                  </a:ext>
                </a:extLst>
              </a:tr>
              <a:tr h="857250">
                <a:tc>
                  <a:txBody>
                    <a:bodyPr/>
                    <a:lstStyle/>
                    <a:p>
                      <a:r>
                        <a:rPr lang="en-US" sz="3200" dirty="0"/>
                        <a:t>Infant Baptisms</a:t>
                      </a:r>
                    </a:p>
                  </a:txBody>
                  <a:tcPr/>
                </a:tc>
                <a:tc>
                  <a:txBody>
                    <a:bodyPr/>
                    <a:lstStyle/>
                    <a:p>
                      <a:r>
                        <a:rPr lang="en-US" sz="3200" dirty="0"/>
                        <a:t>1,089,154</a:t>
                      </a:r>
                    </a:p>
                  </a:txBody>
                  <a:tcPr/>
                </a:tc>
                <a:tc>
                  <a:txBody>
                    <a:bodyPr/>
                    <a:lstStyle/>
                    <a:p>
                      <a:r>
                        <a:rPr lang="en-US" sz="3200" dirty="0"/>
                        <a:t>615,119</a:t>
                      </a:r>
                    </a:p>
                  </a:txBody>
                  <a:tcPr/>
                </a:tc>
                <a:extLst>
                  <a:ext uri="{0D108BD9-81ED-4DB2-BD59-A6C34878D82A}">
                    <a16:rowId xmlns:a16="http://schemas.microsoft.com/office/drawing/2014/main" val="586937842"/>
                  </a:ext>
                </a:extLst>
              </a:tr>
              <a:tr h="857250">
                <a:tc>
                  <a:txBody>
                    <a:bodyPr/>
                    <a:lstStyle/>
                    <a:p>
                      <a:r>
                        <a:rPr lang="en-US" sz="3200" dirty="0"/>
                        <a:t>Adult Baptisms </a:t>
                      </a:r>
                    </a:p>
                  </a:txBody>
                  <a:tcPr/>
                </a:tc>
                <a:tc>
                  <a:txBody>
                    <a:bodyPr/>
                    <a:lstStyle/>
                    <a:p>
                      <a:r>
                        <a:rPr lang="en-US" sz="3200" dirty="0"/>
                        <a:t>84,534</a:t>
                      </a:r>
                    </a:p>
                  </a:txBody>
                  <a:tcPr/>
                </a:tc>
                <a:tc>
                  <a:txBody>
                    <a:bodyPr/>
                    <a:lstStyle/>
                    <a:p>
                      <a:r>
                        <a:rPr lang="en-US" sz="3200" dirty="0"/>
                        <a:t>39,660</a:t>
                      </a:r>
                    </a:p>
                  </a:txBody>
                  <a:tcPr/>
                </a:tc>
                <a:extLst>
                  <a:ext uri="{0D108BD9-81ED-4DB2-BD59-A6C34878D82A}">
                    <a16:rowId xmlns:a16="http://schemas.microsoft.com/office/drawing/2014/main" val="2788495711"/>
                  </a:ext>
                </a:extLst>
              </a:tr>
              <a:tr h="857250">
                <a:tc>
                  <a:txBody>
                    <a:bodyPr/>
                    <a:lstStyle/>
                    <a:p>
                      <a:r>
                        <a:rPr lang="en-US" sz="3200" dirty="0"/>
                        <a:t>Weddings</a:t>
                      </a:r>
                    </a:p>
                  </a:txBody>
                  <a:tcPr/>
                </a:tc>
                <a:tc>
                  <a:txBody>
                    <a:bodyPr/>
                    <a:lstStyle/>
                    <a:p>
                      <a:r>
                        <a:rPr lang="en-US" sz="3200" dirty="0"/>
                        <a:t>426,309</a:t>
                      </a:r>
                    </a:p>
                  </a:txBody>
                  <a:tcPr/>
                </a:tc>
                <a:tc>
                  <a:txBody>
                    <a:bodyPr/>
                    <a:lstStyle/>
                    <a:p>
                      <a:r>
                        <a:rPr lang="en-US" sz="3200" dirty="0"/>
                        <a:t>143,082</a:t>
                      </a:r>
                    </a:p>
                  </a:txBody>
                  <a:tcPr/>
                </a:tc>
                <a:extLst>
                  <a:ext uri="{0D108BD9-81ED-4DB2-BD59-A6C34878D82A}">
                    <a16:rowId xmlns:a16="http://schemas.microsoft.com/office/drawing/2014/main" val="365313086"/>
                  </a:ext>
                </a:extLst>
              </a:tr>
              <a:tr h="857250">
                <a:tc>
                  <a:txBody>
                    <a:bodyPr/>
                    <a:lstStyle/>
                    <a:p>
                      <a:r>
                        <a:rPr lang="en-US" sz="3200" dirty="0"/>
                        <a:t>Ordinations</a:t>
                      </a:r>
                    </a:p>
                  </a:txBody>
                  <a:tcPr/>
                </a:tc>
                <a:tc>
                  <a:txBody>
                    <a:bodyPr/>
                    <a:lstStyle/>
                    <a:p>
                      <a:r>
                        <a:rPr lang="en-US" sz="3200" dirty="0"/>
                        <a:t>805</a:t>
                      </a:r>
                    </a:p>
                  </a:txBody>
                  <a:tcPr/>
                </a:tc>
                <a:tc>
                  <a:txBody>
                    <a:bodyPr/>
                    <a:lstStyle/>
                    <a:p>
                      <a:r>
                        <a:rPr lang="en-US" sz="3200" dirty="0"/>
                        <a:t>518</a:t>
                      </a:r>
                    </a:p>
                  </a:txBody>
                  <a:tcPr/>
                </a:tc>
                <a:extLst>
                  <a:ext uri="{0D108BD9-81ED-4DB2-BD59-A6C34878D82A}">
                    <a16:rowId xmlns:a16="http://schemas.microsoft.com/office/drawing/2014/main" val="3166114716"/>
                  </a:ext>
                </a:extLst>
              </a:tr>
              <a:tr h="857250">
                <a:tc>
                  <a:txBody>
                    <a:bodyPr/>
                    <a:lstStyle/>
                    <a:p>
                      <a:r>
                        <a:rPr lang="en-US" sz="3200" dirty="0"/>
                        <a:t>Number of Priests</a:t>
                      </a:r>
                    </a:p>
                  </a:txBody>
                  <a:tcPr/>
                </a:tc>
                <a:tc>
                  <a:txBody>
                    <a:bodyPr/>
                    <a:lstStyle/>
                    <a:p>
                      <a:r>
                        <a:rPr lang="en-US" sz="3200" dirty="0"/>
                        <a:t>59,192</a:t>
                      </a:r>
                    </a:p>
                  </a:txBody>
                  <a:tcPr/>
                </a:tc>
                <a:tc>
                  <a:txBody>
                    <a:bodyPr/>
                    <a:lstStyle/>
                    <a:p>
                      <a:r>
                        <a:rPr lang="en-US" sz="3200" dirty="0"/>
                        <a:t>36,580</a:t>
                      </a:r>
                    </a:p>
                  </a:txBody>
                  <a:tcPr/>
                </a:tc>
                <a:extLst>
                  <a:ext uri="{0D108BD9-81ED-4DB2-BD59-A6C34878D82A}">
                    <a16:rowId xmlns:a16="http://schemas.microsoft.com/office/drawing/2014/main" val="2913277043"/>
                  </a:ext>
                </a:extLst>
              </a:tr>
              <a:tr h="857250">
                <a:tc>
                  <a:txBody>
                    <a:bodyPr/>
                    <a:lstStyle/>
                    <a:p>
                      <a:r>
                        <a:rPr lang="en-US" sz="3200" dirty="0"/>
                        <a:t>Number of Sisters</a:t>
                      </a:r>
                    </a:p>
                  </a:txBody>
                  <a:tcPr/>
                </a:tc>
                <a:tc>
                  <a:txBody>
                    <a:bodyPr/>
                    <a:lstStyle/>
                    <a:p>
                      <a:r>
                        <a:rPr lang="en-US" sz="3200" dirty="0"/>
                        <a:t>160,931</a:t>
                      </a:r>
                    </a:p>
                  </a:txBody>
                  <a:tcPr/>
                </a:tc>
                <a:tc>
                  <a:txBody>
                    <a:bodyPr/>
                    <a:lstStyle/>
                    <a:p>
                      <a:r>
                        <a:rPr lang="en-US" sz="3200" dirty="0"/>
                        <a:t>44,117</a:t>
                      </a:r>
                    </a:p>
                  </a:txBody>
                  <a:tcPr/>
                </a:tc>
                <a:extLst>
                  <a:ext uri="{0D108BD9-81ED-4DB2-BD59-A6C34878D82A}">
                    <a16:rowId xmlns:a16="http://schemas.microsoft.com/office/drawing/2014/main" val="1827257523"/>
                  </a:ext>
                </a:extLst>
              </a:tr>
              <a:tr h="857250">
                <a:tc>
                  <a:txBody>
                    <a:bodyPr/>
                    <a:lstStyle/>
                    <a:p>
                      <a:r>
                        <a:rPr lang="en-US" sz="3200" dirty="0"/>
                        <a:t>% Attending Mass Weekly</a:t>
                      </a:r>
                    </a:p>
                  </a:txBody>
                  <a:tcPr/>
                </a:tc>
                <a:tc>
                  <a:txBody>
                    <a:bodyPr/>
                    <a:lstStyle/>
                    <a:p>
                      <a:r>
                        <a:rPr lang="en-US" sz="3200" dirty="0"/>
                        <a:t>54.9%</a:t>
                      </a:r>
                    </a:p>
                  </a:txBody>
                  <a:tcPr/>
                </a:tc>
                <a:tc>
                  <a:txBody>
                    <a:bodyPr/>
                    <a:lstStyle/>
                    <a:p>
                      <a:r>
                        <a:rPr lang="en-US" sz="3200" dirty="0"/>
                        <a:t>21.1%</a:t>
                      </a:r>
                    </a:p>
                  </a:txBody>
                  <a:tcPr/>
                </a:tc>
                <a:extLst>
                  <a:ext uri="{0D108BD9-81ED-4DB2-BD59-A6C34878D82A}">
                    <a16:rowId xmlns:a16="http://schemas.microsoft.com/office/drawing/2014/main" val="3782213186"/>
                  </a:ext>
                </a:extLst>
              </a:tr>
            </a:tbl>
          </a:graphicData>
        </a:graphic>
      </p:graphicFrame>
      <p:sp>
        <p:nvSpPr>
          <p:cNvPr id="5" name="TextBox 4">
            <a:extLst>
              <a:ext uri="{FF2B5EF4-FFF2-40B4-BE49-F238E27FC236}">
                <a16:creationId xmlns:a16="http://schemas.microsoft.com/office/drawing/2014/main" id="{9FA92D2C-75B5-4E71-9E53-9D20D520A8D0}"/>
              </a:ext>
            </a:extLst>
          </p:cNvPr>
          <p:cNvSpPr txBox="1"/>
          <p:nvPr/>
        </p:nvSpPr>
        <p:spPr>
          <a:xfrm>
            <a:off x="8137132" y="6759773"/>
            <a:ext cx="4158895" cy="307777"/>
          </a:xfrm>
          <a:prstGeom prst="rect">
            <a:avLst/>
          </a:prstGeom>
          <a:noFill/>
        </p:spPr>
        <p:txBody>
          <a:bodyPr wrap="none" rtlCol="0">
            <a:spAutoFit/>
          </a:bodyPr>
          <a:lstStyle/>
          <a:p>
            <a:r>
              <a:rPr lang="en-US" sz="1400" i="1" dirty="0">
                <a:highlight>
                  <a:srgbClr val="C0C0C0"/>
                </a:highlight>
              </a:rPr>
              <a:t>*Center for Applied Research in the Apostolate (CARA)</a:t>
            </a:r>
          </a:p>
        </p:txBody>
      </p:sp>
    </p:spTree>
    <p:extLst>
      <p:ext uri="{BB962C8B-B14F-4D97-AF65-F5344CB8AC3E}">
        <p14:creationId xmlns:p14="http://schemas.microsoft.com/office/powerpoint/2010/main" val="305887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9CF8A3F0-EFB5-4268-9B6A-BEE5B6F18F34}"/>
              </a:ext>
            </a:extLst>
          </p:cNvPr>
          <p:cNvSpPr/>
          <p:nvPr/>
        </p:nvSpPr>
        <p:spPr>
          <a:xfrm>
            <a:off x="2250040" y="1913562"/>
            <a:ext cx="3205538" cy="3030876"/>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Piety</a:t>
            </a:r>
          </a:p>
        </p:txBody>
      </p:sp>
      <p:sp>
        <p:nvSpPr>
          <p:cNvPr id="5" name="Oval 4">
            <a:extLst>
              <a:ext uri="{FF2B5EF4-FFF2-40B4-BE49-F238E27FC236}">
                <a16:creationId xmlns:a16="http://schemas.microsoft.com/office/drawing/2014/main" id="{5D0CFCCE-E888-43DA-8FBB-68BAB7AB8414}"/>
              </a:ext>
            </a:extLst>
          </p:cNvPr>
          <p:cNvSpPr/>
          <p:nvPr/>
        </p:nvSpPr>
        <p:spPr>
          <a:xfrm>
            <a:off x="6491564" y="1913562"/>
            <a:ext cx="3205538" cy="3030876"/>
          </a:xfrm>
          <a:prstGeom prst="ellipse">
            <a:avLst/>
          </a:prstGeom>
          <a:solidFill>
            <a:schemeClr val="bg1"/>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A6A91679-EDAB-4338-B35C-3C79A0AF3482}"/>
              </a:ext>
            </a:extLst>
          </p:cNvPr>
          <p:cNvSpPr txBox="1"/>
          <p:nvPr/>
        </p:nvSpPr>
        <p:spPr>
          <a:xfrm>
            <a:off x="3241680" y="3075057"/>
            <a:ext cx="1222258" cy="707886"/>
          </a:xfrm>
          <a:prstGeom prst="rect">
            <a:avLst/>
          </a:prstGeom>
          <a:noFill/>
        </p:spPr>
        <p:txBody>
          <a:bodyPr wrap="none" rtlCol="0">
            <a:spAutoFit/>
          </a:bodyPr>
          <a:lstStyle/>
          <a:p>
            <a:r>
              <a:rPr lang="en-US" sz="4000" dirty="0"/>
              <a:t>Piety</a:t>
            </a:r>
          </a:p>
        </p:txBody>
      </p:sp>
      <p:sp>
        <p:nvSpPr>
          <p:cNvPr id="7" name="TextBox 6">
            <a:extLst>
              <a:ext uri="{FF2B5EF4-FFF2-40B4-BE49-F238E27FC236}">
                <a16:creationId xmlns:a16="http://schemas.microsoft.com/office/drawing/2014/main" id="{537755E8-6D90-4EBB-9731-93014B0D76DA}"/>
              </a:ext>
            </a:extLst>
          </p:cNvPr>
          <p:cNvSpPr txBox="1"/>
          <p:nvPr/>
        </p:nvSpPr>
        <p:spPr>
          <a:xfrm>
            <a:off x="7104318" y="3075057"/>
            <a:ext cx="1980029" cy="707886"/>
          </a:xfrm>
          <a:prstGeom prst="rect">
            <a:avLst/>
          </a:prstGeom>
          <a:noFill/>
        </p:spPr>
        <p:txBody>
          <a:bodyPr wrap="none" rtlCol="0">
            <a:spAutoFit/>
          </a:bodyPr>
          <a:lstStyle/>
          <a:p>
            <a:r>
              <a:rPr lang="en-US" sz="4000" dirty="0"/>
              <a:t>Doctrine</a:t>
            </a:r>
          </a:p>
        </p:txBody>
      </p:sp>
    </p:spTree>
    <p:extLst>
      <p:ext uri="{BB962C8B-B14F-4D97-AF65-F5344CB8AC3E}">
        <p14:creationId xmlns:p14="http://schemas.microsoft.com/office/powerpoint/2010/main" val="2624712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9D97FB0A-DE8A-4098-96A6-4F746AA97197}"/>
              </a:ext>
            </a:extLst>
          </p:cNvPr>
          <p:cNvSpPr/>
          <p:nvPr/>
        </p:nvSpPr>
        <p:spPr>
          <a:xfrm>
            <a:off x="3267182" y="3274890"/>
            <a:ext cx="2671281" cy="2476072"/>
          </a:xfrm>
          <a:prstGeom prst="ellipse">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5126B49C-1D16-406A-BC05-1BC8E06037EC}"/>
              </a:ext>
            </a:extLst>
          </p:cNvPr>
          <p:cNvSpPr/>
          <p:nvPr/>
        </p:nvSpPr>
        <p:spPr>
          <a:xfrm>
            <a:off x="6253539" y="3274890"/>
            <a:ext cx="2671281" cy="2476072"/>
          </a:xfrm>
          <a:prstGeom prst="ellipse">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02EED737-FBA3-4445-9187-9339B3BA7222}"/>
              </a:ext>
            </a:extLst>
          </p:cNvPr>
          <p:cNvSpPr/>
          <p:nvPr/>
        </p:nvSpPr>
        <p:spPr>
          <a:xfrm>
            <a:off x="4760359" y="798818"/>
            <a:ext cx="2671281" cy="2476072"/>
          </a:xfrm>
          <a:prstGeom prst="ellipse">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Connector: Curved 8">
            <a:extLst>
              <a:ext uri="{FF2B5EF4-FFF2-40B4-BE49-F238E27FC236}">
                <a16:creationId xmlns:a16="http://schemas.microsoft.com/office/drawing/2014/main" id="{242CDE15-D04E-4DA2-AA6F-8C898804B255}"/>
              </a:ext>
            </a:extLst>
          </p:cNvPr>
          <p:cNvCxnSpPr/>
          <p:nvPr/>
        </p:nvCxnSpPr>
        <p:spPr>
          <a:xfrm rot="10800000" flipV="1">
            <a:off x="7767264" y="2190963"/>
            <a:ext cx="1366463" cy="767993"/>
          </a:xfrm>
          <a:prstGeom prst="curvedConnector3">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Connector: Curved 11">
            <a:extLst>
              <a:ext uri="{FF2B5EF4-FFF2-40B4-BE49-F238E27FC236}">
                <a16:creationId xmlns:a16="http://schemas.microsoft.com/office/drawing/2014/main" id="{632EE3B6-CD6C-4D27-ADF5-97DF871A94C0}"/>
              </a:ext>
            </a:extLst>
          </p:cNvPr>
          <p:cNvCxnSpPr>
            <a:cxnSpLocks/>
          </p:cNvCxnSpPr>
          <p:nvPr/>
        </p:nvCxnSpPr>
        <p:spPr>
          <a:xfrm>
            <a:off x="3512049" y="2190963"/>
            <a:ext cx="1090773" cy="844192"/>
          </a:xfrm>
          <a:prstGeom prst="curvedConnector3">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CA2B994-E9FD-42DE-BE07-D4EF3E065251}"/>
              </a:ext>
            </a:extLst>
          </p:cNvPr>
          <p:cNvCxnSpPr/>
          <p:nvPr/>
        </p:nvCxnSpPr>
        <p:spPr>
          <a:xfrm>
            <a:off x="6095999" y="5147353"/>
            <a:ext cx="0" cy="92467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C0D0F8FC-4291-419E-82EE-C044FD780213}"/>
              </a:ext>
            </a:extLst>
          </p:cNvPr>
          <p:cNvSpPr txBox="1"/>
          <p:nvPr/>
        </p:nvSpPr>
        <p:spPr>
          <a:xfrm>
            <a:off x="9133727" y="1929353"/>
            <a:ext cx="934230" cy="523220"/>
          </a:xfrm>
          <a:prstGeom prst="rect">
            <a:avLst/>
          </a:prstGeom>
          <a:noFill/>
        </p:spPr>
        <p:txBody>
          <a:bodyPr wrap="none" rtlCol="0">
            <a:spAutoFit/>
          </a:bodyPr>
          <a:lstStyle/>
          <a:p>
            <a:r>
              <a:rPr lang="en-US" sz="2800" dirty="0" err="1"/>
              <a:t>Lexio</a:t>
            </a:r>
            <a:endParaRPr lang="en-US" sz="2800" dirty="0"/>
          </a:p>
        </p:txBody>
      </p:sp>
      <p:sp>
        <p:nvSpPr>
          <p:cNvPr id="18" name="TextBox 17">
            <a:extLst>
              <a:ext uri="{FF2B5EF4-FFF2-40B4-BE49-F238E27FC236}">
                <a16:creationId xmlns:a16="http://schemas.microsoft.com/office/drawing/2014/main" id="{1DDAD4FF-6D8B-4824-B0A7-7F9216386C9F}"/>
              </a:ext>
            </a:extLst>
          </p:cNvPr>
          <p:cNvSpPr txBox="1"/>
          <p:nvPr/>
        </p:nvSpPr>
        <p:spPr>
          <a:xfrm>
            <a:off x="263659" y="1929354"/>
            <a:ext cx="3248390" cy="523220"/>
          </a:xfrm>
          <a:prstGeom prst="rect">
            <a:avLst/>
          </a:prstGeom>
          <a:noFill/>
        </p:spPr>
        <p:txBody>
          <a:bodyPr wrap="none" rtlCol="0">
            <a:spAutoFit/>
          </a:bodyPr>
          <a:lstStyle/>
          <a:p>
            <a:r>
              <a:rPr lang="en-US" sz="2800" dirty="0"/>
              <a:t>On Going Conversion</a:t>
            </a:r>
          </a:p>
        </p:txBody>
      </p:sp>
      <p:sp>
        <p:nvSpPr>
          <p:cNvPr id="19" name="TextBox 18">
            <a:extLst>
              <a:ext uri="{FF2B5EF4-FFF2-40B4-BE49-F238E27FC236}">
                <a16:creationId xmlns:a16="http://schemas.microsoft.com/office/drawing/2014/main" id="{EB304960-6C32-43F3-9A75-AB576DEEBF0C}"/>
              </a:ext>
            </a:extLst>
          </p:cNvPr>
          <p:cNvSpPr txBox="1"/>
          <p:nvPr/>
        </p:nvSpPr>
        <p:spPr>
          <a:xfrm>
            <a:off x="4318140" y="6113506"/>
            <a:ext cx="3555717" cy="523220"/>
          </a:xfrm>
          <a:prstGeom prst="rect">
            <a:avLst/>
          </a:prstGeom>
          <a:noFill/>
        </p:spPr>
        <p:txBody>
          <a:bodyPr wrap="none" rtlCol="0">
            <a:spAutoFit/>
          </a:bodyPr>
          <a:lstStyle/>
          <a:p>
            <a:r>
              <a:rPr lang="en-US" sz="2800" b="1" dirty="0"/>
              <a:t>Spiritual Conversation </a:t>
            </a:r>
          </a:p>
        </p:txBody>
      </p:sp>
      <p:sp>
        <p:nvSpPr>
          <p:cNvPr id="21" name="TextBox 20">
            <a:extLst>
              <a:ext uri="{FF2B5EF4-FFF2-40B4-BE49-F238E27FC236}">
                <a16:creationId xmlns:a16="http://schemas.microsoft.com/office/drawing/2014/main" id="{6F35EE19-1DE1-4B1C-89EA-E816E9DC6F12}"/>
              </a:ext>
            </a:extLst>
          </p:cNvPr>
          <p:cNvSpPr txBox="1"/>
          <p:nvPr/>
        </p:nvSpPr>
        <p:spPr>
          <a:xfrm>
            <a:off x="5568450" y="1641882"/>
            <a:ext cx="1055097" cy="800219"/>
          </a:xfrm>
          <a:prstGeom prst="rect">
            <a:avLst/>
          </a:prstGeom>
          <a:noFill/>
        </p:spPr>
        <p:txBody>
          <a:bodyPr wrap="none" rtlCol="0">
            <a:spAutoFit/>
          </a:bodyPr>
          <a:lstStyle/>
          <a:p>
            <a:pPr algn="ctr"/>
            <a:r>
              <a:rPr lang="en-US" sz="2800" dirty="0"/>
              <a:t>Trust</a:t>
            </a:r>
          </a:p>
          <a:p>
            <a:pPr algn="ctr"/>
            <a:r>
              <a:rPr lang="en-US" dirty="0" err="1"/>
              <a:t>c.c.c</a:t>
            </a:r>
            <a:r>
              <a:rPr lang="en-US" dirty="0"/>
              <a:t>. 397</a:t>
            </a:r>
          </a:p>
        </p:txBody>
      </p:sp>
      <p:sp>
        <p:nvSpPr>
          <p:cNvPr id="22" name="TextBox 21">
            <a:extLst>
              <a:ext uri="{FF2B5EF4-FFF2-40B4-BE49-F238E27FC236}">
                <a16:creationId xmlns:a16="http://schemas.microsoft.com/office/drawing/2014/main" id="{685A3B93-226C-433F-BDEC-2143A649457D}"/>
              </a:ext>
            </a:extLst>
          </p:cNvPr>
          <p:cNvSpPr txBox="1"/>
          <p:nvPr/>
        </p:nvSpPr>
        <p:spPr>
          <a:xfrm>
            <a:off x="4147569" y="4251316"/>
            <a:ext cx="910506" cy="523220"/>
          </a:xfrm>
          <a:prstGeom prst="rect">
            <a:avLst/>
          </a:prstGeom>
          <a:noFill/>
        </p:spPr>
        <p:txBody>
          <a:bodyPr wrap="none" rtlCol="0">
            <a:spAutoFit/>
          </a:bodyPr>
          <a:lstStyle/>
          <a:p>
            <a:r>
              <a:rPr lang="en-US" sz="2800" dirty="0"/>
              <a:t>Piety</a:t>
            </a:r>
          </a:p>
        </p:txBody>
      </p:sp>
      <p:sp>
        <p:nvSpPr>
          <p:cNvPr id="23" name="TextBox 22">
            <a:extLst>
              <a:ext uri="{FF2B5EF4-FFF2-40B4-BE49-F238E27FC236}">
                <a16:creationId xmlns:a16="http://schemas.microsoft.com/office/drawing/2014/main" id="{AC3EBB39-2468-426A-AFBC-A889176F64C8}"/>
              </a:ext>
            </a:extLst>
          </p:cNvPr>
          <p:cNvSpPr txBox="1"/>
          <p:nvPr/>
        </p:nvSpPr>
        <p:spPr>
          <a:xfrm>
            <a:off x="6868469" y="4251316"/>
            <a:ext cx="1441420" cy="523220"/>
          </a:xfrm>
          <a:prstGeom prst="rect">
            <a:avLst/>
          </a:prstGeom>
          <a:noFill/>
        </p:spPr>
        <p:txBody>
          <a:bodyPr wrap="none" rtlCol="0">
            <a:spAutoFit/>
          </a:bodyPr>
          <a:lstStyle/>
          <a:p>
            <a:r>
              <a:rPr lang="en-US" sz="2800" dirty="0"/>
              <a:t>Doctrine</a:t>
            </a:r>
          </a:p>
        </p:txBody>
      </p:sp>
    </p:spTree>
    <p:extLst>
      <p:ext uri="{BB962C8B-B14F-4D97-AF65-F5344CB8AC3E}">
        <p14:creationId xmlns:p14="http://schemas.microsoft.com/office/powerpoint/2010/main" val="2386687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0DB37DA-8EC3-448B-BD20-F19E5830F97A}"/>
              </a:ext>
            </a:extLst>
          </p:cNvPr>
          <p:cNvSpPr txBox="1"/>
          <p:nvPr/>
        </p:nvSpPr>
        <p:spPr>
          <a:xfrm>
            <a:off x="614916" y="733646"/>
            <a:ext cx="10962167" cy="6463308"/>
          </a:xfrm>
          <a:prstGeom prst="rect">
            <a:avLst/>
          </a:prstGeom>
          <a:noFill/>
        </p:spPr>
        <p:txBody>
          <a:bodyPr wrap="square" rtlCol="0">
            <a:spAutoFit/>
          </a:bodyPr>
          <a:lstStyle/>
          <a:p>
            <a:pPr>
              <a:buNone/>
            </a:pPr>
            <a:r>
              <a:rPr lang="en-US" sz="4400" dirty="0"/>
              <a:t>St. John Paul II</a:t>
            </a:r>
          </a:p>
          <a:p>
            <a:pPr algn="ctr">
              <a:buNone/>
            </a:pPr>
            <a:r>
              <a:rPr lang="en-US" sz="4400" dirty="0"/>
              <a:t>The number of those who do not know Christ and do not belong to the Church is constantly on the increase. Indeed, since the end of the Council it has almost doubled. When we consider this immense portion of humanity which is loved by the Father and for whom he sent his Son, the urgency of the Church's mission is obvious. </a:t>
            </a:r>
            <a:r>
              <a:rPr lang="en-US" sz="1600" dirty="0"/>
              <a:t>RM, 3</a:t>
            </a:r>
          </a:p>
          <a:p>
            <a:endParaRPr lang="en-US" dirty="0"/>
          </a:p>
        </p:txBody>
      </p:sp>
    </p:spTree>
    <p:extLst>
      <p:ext uri="{BB962C8B-B14F-4D97-AF65-F5344CB8AC3E}">
        <p14:creationId xmlns:p14="http://schemas.microsoft.com/office/powerpoint/2010/main" val="2288426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5D6772-3A41-4B17-997B-73C1622E241A}"/>
              </a:ext>
            </a:extLst>
          </p:cNvPr>
          <p:cNvSpPr/>
          <p:nvPr/>
        </p:nvSpPr>
        <p:spPr>
          <a:xfrm>
            <a:off x="161365" y="304800"/>
            <a:ext cx="11797553" cy="6186309"/>
          </a:xfrm>
          <a:prstGeom prst="rect">
            <a:avLst/>
          </a:prstGeom>
        </p:spPr>
        <p:txBody>
          <a:bodyPr wrap="square">
            <a:spAutoFit/>
          </a:bodyPr>
          <a:lstStyle/>
          <a:p>
            <a:pPr marL="457200" marR="0">
              <a:spcBef>
                <a:spcPts val="0"/>
              </a:spcBef>
              <a:spcAft>
                <a:spcPts val="0"/>
              </a:spcAft>
            </a:pPr>
            <a:r>
              <a:rPr lang="en-US" sz="5400" dirty="0">
                <a:latin typeface="Times New Roman" panose="02020603050405020304" pitchFamily="18" charset="0"/>
                <a:ea typeface="Times New Roman" panose="02020603050405020304" pitchFamily="18" charset="0"/>
              </a:rPr>
              <a:t>“I sense, that the moment has come to commit all of the Church’s energies to a new evangelization and to the mission </a:t>
            </a:r>
            <a:r>
              <a:rPr lang="en-US" sz="5400" i="1" dirty="0">
                <a:latin typeface="Times New Roman" panose="02020603050405020304" pitchFamily="18" charset="0"/>
                <a:ea typeface="Times New Roman" panose="02020603050405020304" pitchFamily="18" charset="0"/>
              </a:rPr>
              <a:t>ad </a:t>
            </a:r>
            <a:r>
              <a:rPr lang="en-US" sz="5400" i="1" dirty="0" err="1">
                <a:latin typeface="Times New Roman" panose="02020603050405020304" pitchFamily="18" charset="0"/>
                <a:ea typeface="Times New Roman" panose="02020603050405020304" pitchFamily="18" charset="0"/>
              </a:rPr>
              <a:t>gentes</a:t>
            </a:r>
            <a:r>
              <a:rPr lang="en-US" sz="5400" dirty="0">
                <a:latin typeface="Times New Roman" panose="02020603050405020304" pitchFamily="18" charset="0"/>
                <a:ea typeface="Times New Roman" panose="02020603050405020304" pitchFamily="18" charset="0"/>
              </a:rPr>
              <a:t>.  No believer in Christ, no institution of the </a:t>
            </a:r>
            <a:r>
              <a:rPr lang="en-US" sz="5400" dirty="0" err="1">
                <a:latin typeface="Times New Roman" panose="02020603050405020304" pitchFamily="18" charset="0"/>
                <a:ea typeface="Times New Roman" panose="02020603050405020304" pitchFamily="18" charset="0"/>
              </a:rPr>
              <a:t>Churc</a:t>
            </a:r>
            <a:endParaRPr lang="en-US" sz="5400" dirty="0">
              <a:latin typeface="Times New Roman" panose="02020603050405020304" pitchFamily="18" charset="0"/>
              <a:ea typeface="Times New Roman" panose="02020603050405020304" pitchFamily="18" charset="0"/>
            </a:endParaRPr>
          </a:p>
          <a:p>
            <a:pPr marL="457200" marR="0">
              <a:spcBef>
                <a:spcPts val="0"/>
              </a:spcBef>
              <a:spcAft>
                <a:spcPts val="0"/>
              </a:spcAft>
            </a:pPr>
            <a:r>
              <a:rPr lang="en-US" sz="5400" dirty="0">
                <a:latin typeface="Times New Roman" panose="02020603050405020304" pitchFamily="18" charset="0"/>
                <a:ea typeface="Times New Roman" panose="02020603050405020304" pitchFamily="18" charset="0"/>
              </a:rPr>
              <a:t>h can avoid this supreme duty: to proclaim Christ to all peoples.” </a:t>
            </a:r>
            <a:r>
              <a:rPr lang="en-US" dirty="0" err="1">
                <a:latin typeface="Times New Roman" panose="02020603050405020304" pitchFamily="18" charset="0"/>
                <a:ea typeface="Times New Roman" panose="02020603050405020304" pitchFamily="18" charset="0"/>
              </a:rPr>
              <a:t>Redemtoris</a:t>
            </a:r>
            <a:r>
              <a:rPr lang="en-US" dirty="0">
                <a:latin typeface="Times New Roman" panose="02020603050405020304" pitchFamily="18" charset="0"/>
                <a:ea typeface="Times New Roman" panose="02020603050405020304" pitchFamily="18" charset="0"/>
              </a:rPr>
              <a:t> Mission, St. John Paul II, no 3</a:t>
            </a:r>
            <a:endParaRPr lang="en-US" sz="1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51804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33517" y="455715"/>
            <a:ext cx="11045146" cy="5870659"/>
            <a:chOff x="533517" y="455715"/>
            <a:chExt cx="11045146" cy="5870659"/>
          </a:xfrm>
        </p:grpSpPr>
        <p:grpSp>
          <p:nvGrpSpPr>
            <p:cNvPr id="3" name="Group 2"/>
            <p:cNvGrpSpPr/>
            <p:nvPr/>
          </p:nvGrpSpPr>
          <p:grpSpPr>
            <a:xfrm>
              <a:off x="1476014" y="1846023"/>
              <a:ext cx="1792113" cy="328594"/>
              <a:chOff x="1651882" y="2343517"/>
              <a:chExt cx="1083989" cy="328594"/>
            </a:xfrm>
          </p:grpSpPr>
          <p:pic>
            <p:nvPicPr>
              <p:cNvPr id="102" name="Picture 101"/>
              <p:cNvPicPr>
                <a:picLocks noChangeAspect="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651882" y="2343517"/>
                <a:ext cx="164984" cy="328593"/>
              </a:xfrm>
              <a:prstGeom prst="rect">
                <a:avLst/>
              </a:prstGeom>
            </p:spPr>
          </p:pic>
          <p:pic>
            <p:nvPicPr>
              <p:cNvPr id="103" name="Picture 102"/>
              <p:cNvPicPr>
                <a:picLocks noChangeAspect="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109000" y="2343518"/>
                <a:ext cx="164984" cy="328593"/>
              </a:xfrm>
              <a:prstGeom prst="rect">
                <a:avLst/>
              </a:prstGeom>
            </p:spPr>
          </p:pic>
          <p:pic>
            <p:nvPicPr>
              <p:cNvPr id="104" name="Picture 103"/>
              <p:cNvPicPr>
                <a:picLocks noChangeAspect="1"/>
              </p:cNvPicPr>
              <p:nvPr/>
            </p:nvPicPr>
            <p:blipFill>
              <a:blip r:embed="rId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570887" y="2343517"/>
                <a:ext cx="164984" cy="328593"/>
              </a:xfrm>
              <a:prstGeom prst="rect">
                <a:avLst/>
              </a:prstGeom>
            </p:spPr>
          </p:pic>
        </p:grpSp>
        <p:grpSp>
          <p:nvGrpSpPr>
            <p:cNvPr id="4" name="Group 3"/>
            <p:cNvGrpSpPr/>
            <p:nvPr/>
          </p:nvGrpSpPr>
          <p:grpSpPr>
            <a:xfrm>
              <a:off x="8817888" y="1846023"/>
              <a:ext cx="1430785" cy="439861"/>
              <a:chOff x="8974736" y="2405043"/>
              <a:chExt cx="1307599" cy="350578"/>
            </a:xfrm>
          </p:grpSpPr>
          <p:pic>
            <p:nvPicPr>
              <p:cNvPr id="99" name="Picture 98"/>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974736" y="2405044"/>
                <a:ext cx="173839" cy="346230"/>
              </a:xfrm>
              <a:prstGeom prst="rect">
                <a:avLst/>
              </a:prstGeom>
              <a:ln>
                <a:noFill/>
              </a:ln>
            </p:spPr>
          </p:pic>
          <p:pic>
            <p:nvPicPr>
              <p:cNvPr id="100" name="Picture 99"/>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543416" y="2405043"/>
                <a:ext cx="173840" cy="346231"/>
              </a:xfrm>
              <a:prstGeom prst="rect">
                <a:avLst/>
              </a:prstGeom>
              <a:ln>
                <a:noFill/>
              </a:ln>
            </p:spPr>
          </p:pic>
          <p:pic>
            <p:nvPicPr>
              <p:cNvPr id="101" name="Picture 100"/>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136088" y="2405044"/>
                <a:ext cx="146247" cy="350577"/>
              </a:xfrm>
              <a:prstGeom prst="rect">
                <a:avLst/>
              </a:prstGeom>
              <a:ln>
                <a:noFill/>
              </a:ln>
            </p:spPr>
          </p:pic>
        </p:grpSp>
        <p:grpSp>
          <p:nvGrpSpPr>
            <p:cNvPr id="5" name="Group 4"/>
            <p:cNvGrpSpPr/>
            <p:nvPr/>
          </p:nvGrpSpPr>
          <p:grpSpPr>
            <a:xfrm>
              <a:off x="533517" y="2645627"/>
              <a:ext cx="1083989" cy="328594"/>
              <a:chOff x="1651882" y="2343517"/>
              <a:chExt cx="1083989" cy="328594"/>
            </a:xfrm>
          </p:grpSpPr>
          <p:pic>
            <p:nvPicPr>
              <p:cNvPr id="96" name="Picture 95"/>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651882" y="2343517"/>
                <a:ext cx="164984" cy="328593"/>
              </a:xfrm>
              <a:prstGeom prst="rect">
                <a:avLst/>
              </a:prstGeom>
            </p:spPr>
          </p:pic>
          <p:pic>
            <p:nvPicPr>
              <p:cNvPr id="97" name="Picture 96"/>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109000" y="2343518"/>
                <a:ext cx="164984" cy="328593"/>
              </a:xfrm>
              <a:prstGeom prst="rect">
                <a:avLst/>
              </a:prstGeom>
            </p:spPr>
          </p:pic>
          <p:pic>
            <p:nvPicPr>
              <p:cNvPr id="98" name="Picture 97"/>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570887" y="2343517"/>
                <a:ext cx="164984" cy="328593"/>
              </a:xfrm>
              <a:prstGeom prst="rect">
                <a:avLst/>
              </a:prstGeom>
            </p:spPr>
          </p:pic>
        </p:grpSp>
        <p:grpSp>
          <p:nvGrpSpPr>
            <p:cNvPr id="6" name="Group 5"/>
            <p:cNvGrpSpPr/>
            <p:nvPr/>
          </p:nvGrpSpPr>
          <p:grpSpPr>
            <a:xfrm>
              <a:off x="3238068" y="2645627"/>
              <a:ext cx="1083989" cy="328594"/>
              <a:chOff x="1651882" y="2343517"/>
              <a:chExt cx="1083989" cy="328594"/>
            </a:xfrm>
          </p:grpSpPr>
          <p:pic>
            <p:nvPicPr>
              <p:cNvPr id="93" name="Picture 92"/>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651882" y="2343517"/>
                <a:ext cx="164984" cy="328593"/>
              </a:xfrm>
              <a:prstGeom prst="rect">
                <a:avLst/>
              </a:prstGeom>
            </p:spPr>
          </p:pic>
          <p:pic>
            <p:nvPicPr>
              <p:cNvPr id="94" name="Picture 93"/>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109000" y="2343518"/>
                <a:ext cx="164984" cy="328593"/>
              </a:xfrm>
              <a:prstGeom prst="rect">
                <a:avLst/>
              </a:prstGeom>
            </p:spPr>
          </p:pic>
          <p:pic>
            <p:nvPicPr>
              <p:cNvPr id="95" name="Picture 94"/>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570887" y="2343517"/>
                <a:ext cx="164984" cy="328593"/>
              </a:xfrm>
              <a:prstGeom prst="rect">
                <a:avLst/>
              </a:prstGeom>
            </p:spPr>
          </p:pic>
        </p:grpSp>
        <p:grpSp>
          <p:nvGrpSpPr>
            <p:cNvPr id="7" name="Group 6"/>
            <p:cNvGrpSpPr/>
            <p:nvPr/>
          </p:nvGrpSpPr>
          <p:grpSpPr>
            <a:xfrm>
              <a:off x="1798331" y="2663203"/>
              <a:ext cx="1083989" cy="328594"/>
              <a:chOff x="1651882" y="2343517"/>
              <a:chExt cx="1083989" cy="328594"/>
            </a:xfrm>
          </p:grpSpPr>
          <p:pic>
            <p:nvPicPr>
              <p:cNvPr id="90" name="Picture 89"/>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651882" y="2343517"/>
                <a:ext cx="164984" cy="328593"/>
              </a:xfrm>
              <a:prstGeom prst="rect">
                <a:avLst/>
              </a:prstGeom>
            </p:spPr>
          </p:pic>
          <p:pic>
            <p:nvPicPr>
              <p:cNvPr id="91" name="Picture 90"/>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109000" y="2343518"/>
                <a:ext cx="164984" cy="328593"/>
              </a:xfrm>
              <a:prstGeom prst="rect">
                <a:avLst/>
              </a:prstGeom>
            </p:spPr>
          </p:pic>
          <p:pic>
            <p:nvPicPr>
              <p:cNvPr id="92" name="Picture 91"/>
              <p:cNvPicPr>
                <a:picLocks noChangeAspect="1"/>
              </p:cNvPicPr>
              <p:nvPr/>
            </p:nvPicPr>
            <p:blipFill>
              <a:blip r:embed="rId5"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570887" y="2343517"/>
                <a:ext cx="164984" cy="328593"/>
              </a:xfrm>
              <a:prstGeom prst="rect">
                <a:avLst/>
              </a:prstGeom>
            </p:spPr>
          </p:pic>
        </p:grpSp>
        <p:grpSp>
          <p:nvGrpSpPr>
            <p:cNvPr id="8" name="Group 7"/>
            <p:cNvGrpSpPr/>
            <p:nvPr/>
          </p:nvGrpSpPr>
          <p:grpSpPr>
            <a:xfrm>
              <a:off x="5561652" y="4360889"/>
              <a:ext cx="1028197" cy="329583"/>
              <a:chOff x="5281140" y="2343516"/>
              <a:chExt cx="1336247" cy="329583"/>
            </a:xfrm>
          </p:grpSpPr>
          <p:pic>
            <p:nvPicPr>
              <p:cNvPr id="87" name="Picture 86"/>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281140" y="2343516"/>
                <a:ext cx="164984" cy="328593"/>
              </a:xfrm>
              <a:prstGeom prst="rect">
                <a:avLst/>
              </a:prstGeom>
            </p:spPr>
          </p:pic>
          <p:pic>
            <p:nvPicPr>
              <p:cNvPr id="88" name="Picture 87"/>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859731" y="2344506"/>
                <a:ext cx="164984" cy="328593"/>
              </a:xfrm>
              <a:prstGeom prst="rect">
                <a:avLst/>
              </a:prstGeom>
            </p:spPr>
          </p:pic>
          <p:pic>
            <p:nvPicPr>
              <p:cNvPr id="89" name="Picture 88"/>
              <p:cNvPicPr>
                <a:picLocks noChangeAspect="1"/>
              </p:cNvPicPr>
              <p:nvPr/>
            </p:nvPicPr>
            <p:blipFill>
              <a:blip r:embed="rId6"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452403" y="2343517"/>
                <a:ext cx="164984" cy="328593"/>
              </a:xfrm>
              <a:prstGeom prst="rect">
                <a:avLst/>
              </a:prstGeom>
            </p:spPr>
          </p:pic>
        </p:grpSp>
        <p:grpSp>
          <p:nvGrpSpPr>
            <p:cNvPr id="9" name="Group 8"/>
            <p:cNvGrpSpPr/>
            <p:nvPr/>
          </p:nvGrpSpPr>
          <p:grpSpPr>
            <a:xfrm>
              <a:off x="5286293" y="3530952"/>
              <a:ext cx="1578915" cy="329583"/>
              <a:chOff x="5281140" y="2343516"/>
              <a:chExt cx="1336247" cy="329583"/>
            </a:xfrm>
          </p:grpSpPr>
          <p:pic>
            <p:nvPicPr>
              <p:cNvPr id="84" name="Picture 83"/>
              <p:cNvPicPr>
                <a:picLocks noChangeAspect="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281140" y="2343516"/>
                <a:ext cx="164984" cy="328593"/>
              </a:xfrm>
              <a:prstGeom prst="rect">
                <a:avLst/>
              </a:prstGeom>
            </p:spPr>
          </p:pic>
          <p:pic>
            <p:nvPicPr>
              <p:cNvPr id="85" name="Picture 84"/>
              <p:cNvPicPr>
                <a:picLocks noChangeAspect="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859731" y="2344506"/>
                <a:ext cx="164984" cy="328593"/>
              </a:xfrm>
              <a:prstGeom prst="rect">
                <a:avLst/>
              </a:prstGeom>
            </p:spPr>
          </p:pic>
          <p:pic>
            <p:nvPicPr>
              <p:cNvPr id="86" name="Picture 85"/>
              <p:cNvPicPr>
                <a:picLocks noChangeAspect="1"/>
              </p:cNvPicPr>
              <p:nvPr/>
            </p:nvPicPr>
            <p:blipFill>
              <a:blip r:embed="rId7"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452403" y="2343517"/>
                <a:ext cx="164984" cy="328593"/>
              </a:xfrm>
              <a:prstGeom prst="rect">
                <a:avLst/>
              </a:prstGeom>
            </p:spPr>
          </p:pic>
        </p:grpSp>
        <p:grpSp>
          <p:nvGrpSpPr>
            <p:cNvPr id="10" name="Group 9"/>
            <p:cNvGrpSpPr/>
            <p:nvPr/>
          </p:nvGrpSpPr>
          <p:grpSpPr>
            <a:xfrm>
              <a:off x="4194084" y="4363397"/>
              <a:ext cx="1075937" cy="329583"/>
              <a:chOff x="5281140" y="2343516"/>
              <a:chExt cx="1336247" cy="329583"/>
            </a:xfrm>
          </p:grpSpPr>
          <p:pic>
            <p:nvPicPr>
              <p:cNvPr id="81" name="Picture 80"/>
              <p:cNvPicPr>
                <a:picLocks noChangeAspect="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281140" y="2343516"/>
                <a:ext cx="164984" cy="328593"/>
              </a:xfrm>
              <a:prstGeom prst="rect">
                <a:avLst/>
              </a:prstGeom>
            </p:spPr>
          </p:pic>
          <p:pic>
            <p:nvPicPr>
              <p:cNvPr id="82" name="Picture 81"/>
              <p:cNvPicPr>
                <a:picLocks noChangeAspect="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859731" y="2344506"/>
                <a:ext cx="164984" cy="328593"/>
              </a:xfrm>
              <a:prstGeom prst="rect">
                <a:avLst/>
              </a:prstGeom>
            </p:spPr>
          </p:pic>
          <p:pic>
            <p:nvPicPr>
              <p:cNvPr id="83" name="Picture 82"/>
              <p:cNvPicPr>
                <a:picLocks noChangeAspect="1"/>
              </p:cNvPicPr>
              <p:nvPr/>
            </p:nvPicPr>
            <p:blipFill>
              <a:blip r:embed="rId8"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452403" y="2343517"/>
                <a:ext cx="164984" cy="328593"/>
              </a:xfrm>
              <a:prstGeom prst="rect">
                <a:avLst/>
              </a:prstGeom>
            </p:spPr>
          </p:pic>
        </p:grpSp>
        <p:grpSp>
          <p:nvGrpSpPr>
            <p:cNvPr id="11" name="Group 10"/>
            <p:cNvGrpSpPr/>
            <p:nvPr/>
          </p:nvGrpSpPr>
          <p:grpSpPr>
            <a:xfrm>
              <a:off x="6984652" y="4359547"/>
              <a:ext cx="1110498" cy="329583"/>
              <a:chOff x="5281140" y="2343516"/>
              <a:chExt cx="1336247" cy="329583"/>
            </a:xfrm>
          </p:grpSpPr>
          <p:pic>
            <p:nvPicPr>
              <p:cNvPr id="78" name="Picture 77"/>
              <p:cNvPicPr>
                <a:picLocks noChangeAspect="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281140" y="2343516"/>
                <a:ext cx="164984" cy="328593"/>
              </a:xfrm>
              <a:prstGeom prst="rect">
                <a:avLst/>
              </a:prstGeom>
            </p:spPr>
          </p:pic>
          <p:pic>
            <p:nvPicPr>
              <p:cNvPr id="79" name="Picture 78"/>
              <p:cNvPicPr>
                <a:picLocks noChangeAspect="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859731" y="2344506"/>
                <a:ext cx="164984" cy="328593"/>
              </a:xfrm>
              <a:prstGeom prst="rect">
                <a:avLst/>
              </a:prstGeom>
            </p:spPr>
          </p:pic>
          <p:pic>
            <p:nvPicPr>
              <p:cNvPr id="80" name="Picture 79"/>
              <p:cNvPicPr>
                <a:picLocks noChangeAspect="1"/>
              </p:cNvPicPr>
              <p:nvPr/>
            </p:nvPicPr>
            <p:blipFill>
              <a:blip r:embed="rId9"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452403" y="2343517"/>
                <a:ext cx="164984" cy="328593"/>
              </a:xfrm>
              <a:prstGeom prst="rect">
                <a:avLst/>
              </a:prstGeom>
            </p:spPr>
          </p:pic>
        </p:grpSp>
        <p:grpSp>
          <p:nvGrpSpPr>
            <p:cNvPr id="12" name="Group 11"/>
            <p:cNvGrpSpPr/>
            <p:nvPr/>
          </p:nvGrpSpPr>
          <p:grpSpPr>
            <a:xfrm>
              <a:off x="10580747" y="2747668"/>
              <a:ext cx="997916" cy="350578"/>
              <a:chOff x="8974736" y="2405043"/>
              <a:chExt cx="1307599" cy="350578"/>
            </a:xfrm>
          </p:grpSpPr>
          <p:pic>
            <p:nvPicPr>
              <p:cNvPr id="75" name="Picture 74"/>
              <p:cNvPicPr>
                <a:picLocks noChangeAspect="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974736" y="2405044"/>
                <a:ext cx="173839" cy="346230"/>
              </a:xfrm>
              <a:prstGeom prst="rect">
                <a:avLst/>
              </a:prstGeom>
              <a:ln>
                <a:noFill/>
              </a:ln>
            </p:spPr>
          </p:pic>
          <p:pic>
            <p:nvPicPr>
              <p:cNvPr id="76" name="Picture 75"/>
              <p:cNvPicPr>
                <a:picLocks noChangeAspect="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543416" y="2405043"/>
                <a:ext cx="173840" cy="346231"/>
              </a:xfrm>
              <a:prstGeom prst="rect">
                <a:avLst/>
              </a:prstGeom>
              <a:ln>
                <a:noFill/>
              </a:ln>
            </p:spPr>
          </p:pic>
          <p:pic>
            <p:nvPicPr>
              <p:cNvPr id="77" name="Picture 76"/>
              <p:cNvPicPr>
                <a:picLocks noChangeAspect="1"/>
              </p:cNvPicPr>
              <p:nvPr/>
            </p:nvPicPr>
            <p:blipFill>
              <a:blip r:embed="rId11"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136088" y="2405044"/>
                <a:ext cx="146247" cy="350577"/>
              </a:xfrm>
              <a:prstGeom prst="rect">
                <a:avLst/>
              </a:prstGeom>
              <a:ln>
                <a:noFill/>
              </a:ln>
            </p:spPr>
          </p:pic>
        </p:grpSp>
        <p:grpSp>
          <p:nvGrpSpPr>
            <p:cNvPr id="13" name="Group 12"/>
            <p:cNvGrpSpPr/>
            <p:nvPr/>
          </p:nvGrpSpPr>
          <p:grpSpPr>
            <a:xfrm>
              <a:off x="7797424" y="2732922"/>
              <a:ext cx="997916" cy="350578"/>
              <a:chOff x="8974736" y="2405043"/>
              <a:chExt cx="1307599" cy="350578"/>
            </a:xfrm>
          </p:grpSpPr>
          <p:pic>
            <p:nvPicPr>
              <p:cNvPr id="72" name="Picture 71"/>
              <p:cNvPicPr>
                <a:picLocks noChangeAspect="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974736" y="2405044"/>
                <a:ext cx="173839" cy="346230"/>
              </a:xfrm>
              <a:prstGeom prst="rect">
                <a:avLst/>
              </a:prstGeom>
              <a:ln>
                <a:noFill/>
              </a:ln>
            </p:spPr>
          </p:pic>
          <p:pic>
            <p:nvPicPr>
              <p:cNvPr id="73" name="Picture 72"/>
              <p:cNvPicPr>
                <a:picLocks noChangeAspect="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543416" y="2405043"/>
                <a:ext cx="173840" cy="346231"/>
              </a:xfrm>
              <a:prstGeom prst="rect">
                <a:avLst/>
              </a:prstGeom>
              <a:ln>
                <a:noFill/>
              </a:ln>
            </p:spPr>
          </p:pic>
          <p:pic>
            <p:nvPicPr>
              <p:cNvPr id="74" name="Picture 73"/>
              <p:cNvPicPr>
                <a:picLocks noChangeAspect="1"/>
              </p:cNvPicPr>
              <p:nvPr/>
            </p:nvPicPr>
            <p:blipFill>
              <a:blip r:embed="rId11"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136088" y="2405044"/>
                <a:ext cx="146247" cy="350577"/>
              </a:xfrm>
              <a:prstGeom prst="rect">
                <a:avLst/>
              </a:prstGeom>
              <a:ln>
                <a:noFill/>
              </a:ln>
            </p:spPr>
          </p:pic>
        </p:grpSp>
        <p:grpSp>
          <p:nvGrpSpPr>
            <p:cNvPr id="14" name="Group 13"/>
            <p:cNvGrpSpPr/>
            <p:nvPr/>
          </p:nvGrpSpPr>
          <p:grpSpPr>
            <a:xfrm>
              <a:off x="9036292" y="2714100"/>
              <a:ext cx="997916" cy="350578"/>
              <a:chOff x="8974736" y="2405043"/>
              <a:chExt cx="1307599" cy="350578"/>
            </a:xfrm>
          </p:grpSpPr>
          <p:pic>
            <p:nvPicPr>
              <p:cNvPr id="69" name="Picture 68"/>
              <p:cNvPicPr>
                <a:picLocks noChangeAspect="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974736" y="2405044"/>
                <a:ext cx="173839" cy="346230"/>
              </a:xfrm>
              <a:prstGeom prst="rect">
                <a:avLst/>
              </a:prstGeom>
              <a:ln>
                <a:noFill/>
              </a:ln>
            </p:spPr>
          </p:pic>
          <p:pic>
            <p:nvPicPr>
              <p:cNvPr id="70" name="Picture 69"/>
              <p:cNvPicPr>
                <a:picLocks noChangeAspect="1"/>
              </p:cNvPicPr>
              <p:nvPr/>
            </p:nvPicPr>
            <p:blipFill>
              <a:blip r:embed="rId10"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543416" y="2405043"/>
                <a:ext cx="173840" cy="346231"/>
              </a:xfrm>
              <a:prstGeom prst="rect">
                <a:avLst/>
              </a:prstGeom>
              <a:ln>
                <a:noFill/>
              </a:ln>
            </p:spPr>
          </p:pic>
          <p:pic>
            <p:nvPicPr>
              <p:cNvPr id="71" name="Picture 70"/>
              <p:cNvPicPr>
                <a:picLocks noChangeAspect="1"/>
              </p:cNvPicPr>
              <p:nvPr/>
            </p:nvPicPr>
            <p:blipFill>
              <a:blip r:embed="rId11"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0136088" y="2405044"/>
                <a:ext cx="146247" cy="350577"/>
              </a:xfrm>
              <a:prstGeom prst="rect">
                <a:avLst/>
              </a:prstGeom>
              <a:ln>
                <a:noFill/>
              </a:ln>
            </p:spPr>
          </p:pic>
        </p:grpSp>
        <p:pic>
          <p:nvPicPr>
            <p:cNvPr id="15" name="Picture 14"/>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924423" y="455715"/>
              <a:ext cx="271817" cy="517488"/>
            </a:xfrm>
            <a:prstGeom prst="rect">
              <a:avLst/>
            </a:prstGeom>
          </p:spPr>
        </p:pic>
        <p:pic>
          <p:nvPicPr>
            <p:cNvPr id="16" name="Picture 15"/>
            <p:cNvPicPr>
              <a:picLocks noChangeAspect="1"/>
            </p:cNvPicPr>
            <p:nvPr/>
          </p:nvPicPr>
          <p:blipFill>
            <a:blip r:embed="rId1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2271290" y="1013418"/>
              <a:ext cx="271817" cy="517488"/>
            </a:xfrm>
            <a:prstGeom prst="rect">
              <a:avLst/>
            </a:prstGeom>
          </p:spPr>
        </p:pic>
        <p:pic>
          <p:nvPicPr>
            <p:cNvPr id="17" name="Picture 16"/>
            <p:cNvPicPr>
              <a:picLocks noChangeAspect="1"/>
            </p:cNvPicPr>
            <p:nvPr/>
          </p:nvPicPr>
          <p:blipFill>
            <a:blip r:embed="rId1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9441157" y="1015291"/>
              <a:ext cx="271817" cy="517488"/>
            </a:xfrm>
            <a:prstGeom prst="rect">
              <a:avLst/>
            </a:prstGeom>
          </p:spPr>
        </p:pic>
        <p:pic>
          <p:nvPicPr>
            <p:cNvPr id="18" name="Picture 17"/>
            <p:cNvPicPr>
              <a:picLocks noChangeAspect="1"/>
            </p:cNvPicPr>
            <p:nvPr/>
          </p:nvPicPr>
          <p:blipFill>
            <a:blip r:embed="rId12"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939843" y="2638756"/>
              <a:ext cx="271817" cy="517488"/>
            </a:xfrm>
            <a:prstGeom prst="rect">
              <a:avLst/>
            </a:prstGeom>
          </p:spPr>
        </p:pic>
        <p:cxnSp>
          <p:nvCxnSpPr>
            <p:cNvPr id="19" name="Straight Connector 18"/>
            <p:cNvCxnSpPr>
              <a:stCxn id="15" idx="2"/>
            </p:cNvCxnSpPr>
            <p:nvPr/>
          </p:nvCxnSpPr>
          <p:spPr>
            <a:xfrm flipH="1">
              <a:off x="2474663" y="973203"/>
              <a:ext cx="3585668" cy="51748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7" idx="2"/>
              <a:endCxn id="15" idx="2"/>
            </p:cNvCxnSpPr>
            <p:nvPr/>
          </p:nvCxnSpPr>
          <p:spPr>
            <a:xfrm flipH="1" flipV="1">
              <a:off x="6060332" y="973203"/>
              <a:ext cx="3516734" cy="55957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flipV="1">
              <a:off x="6041178" y="973203"/>
              <a:ext cx="15420" cy="1665553"/>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a:stCxn id="16" idx="2"/>
              <a:endCxn id="102" idx="0"/>
            </p:cNvCxnSpPr>
            <p:nvPr/>
          </p:nvCxnSpPr>
          <p:spPr>
            <a:xfrm flipH="1">
              <a:off x="1612395" y="1530906"/>
              <a:ext cx="794804" cy="315117"/>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a:stCxn id="16" idx="2"/>
              <a:endCxn id="103" idx="0"/>
            </p:cNvCxnSpPr>
            <p:nvPr/>
          </p:nvCxnSpPr>
          <p:spPr>
            <a:xfrm flipH="1">
              <a:off x="2368129" y="1530906"/>
              <a:ext cx="39070" cy="315118"/>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04" idx="0"/>
              <a:endCxn id="16" idx="2"/>
            </p:cNvCxnSpPr>
            <p:nvPr/>
          </p:nvCxnSpPr>
          <p:spPr>
            <a:xfrm flipH="1" flipV="1">
              <a:off x="2407199" y="1530906"/>
              <a:ext cx="724548" cy="315117"/>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5383766" y="3156244"/>
              <a:ext cx="1383969" cy="374709"/>
              <a:chOff x="5383766" y="3156244"/>
              <a:chExt cx="1383969" cy="374709"/>
            </a:xfrm>
          </p:grpSpPr>
          <p:cxnSp>
            <p:nvCxnSpPr>
              <p:cNvPr id="66" name="Straight Connector 65"/>
              <p:cNvCxnSpPr>
                <a:stCxn id="18" idx="2"/>
                <a:endCxn id="84" idx="0"/>
              </p:cNvCxnSpPr>
              <p:nvPr/>
            </p:nvCxnSpPr>
            <p:spPr>
              <a:xfrm flipH="1">
                <a:off x="5383766" y="3156244"/>
                <a:ext cx="691986" cy="374708"/>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18" idx="2"/>
              </p:cNvCxnSpPr>
              <p:nvPr/>
            </p:nvCxnSpPr>
            <p:spPr>
              <a:xfrm flipH="1">
                <a:off x="6058296" y="3156244"/>
                <a:ext cx="17456" cy="363261"/>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a:stCxn id="86" idx="0"/>
                <a:endCxn id="18" idx="2"/>
              </p:cNvCxnSpPr>
              <p:nvPr/>
            </p:nvCxnSpPr>
            <p:spPr>
              <a:xfrm flipH="1" flipV="1">
                <a:off x="6075752" y="3156244"/>
                <a:ext cx="691983" cy="374709"/>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a:xfrm>
              <a:off x="8879669" y="1490742"/>
              <a:ext cx="1337986" cy="453795"/>
              <a:chOff x="1754402" y="1532149"/>
              <a:chExt cx="1168697" cy="335861"/>
            </a:xfrm>
          </p:grpSpPr>
          <p:cxnSp>
            <p:nvCxnSpPr>
              <p:cNvPr id="63" name="Straight Connector 62"/>
              <p:cNvCxnSpPr/>
              <p:nvPr/>
            </p:nvCxnSpPr>
            <p:spPr>
              <a:xfrm flipH="1">
                <a:off x="1754402" y="1532149"/>
                <a:ext cx="599689" cy="33586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a:off x="2335718" y="1532149"/>
                <a:ext cx="18373" cy="33586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H="1" flipV="1">
                <a:off x="2354091" y="1532149"/>
                <a:ext cx="569008" cy="33586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7" name="Title 1"/>
            <p:cNvSpPr txBox="1">
              <a:spLocks/>
            </p:cNvSpPr>
            <p:nvPr/>
          </p:nvSpPr>
          <p:spPr>
            <a:xfrm>
              <a:off x="1859307" y="5488174"/>
              <a:ext cx="7772400" cy="83820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000" dirty="0">
                  <a:solidFill>
                    <a:srgbClr val="002060"/>
                  </a:solidFill>
                </a:rPr>
                <a:t> </a:t>
              </a:r>
              <a:r>
                <a:rPr lang="en-US" sz="2000" b="1" dirty="0">
                  <a:solidFill>
                    <a:schemeClr val="accent1">
                      <a:lumMod val="50000"/>
                    </a:schemeClr>
                  </a:solidFill>
                </a:rPr>
                <a:t>“The things you have heard from me in the presence of many witnesses, these entrust to faithful men, who will be able to teach others also.” </a:t>
              </a:r>
              <a:br>
                <a:rPr lang="en-US" sz="2000" b="1" dirty="0">
                  <a:solidFill>
                    <a:schemeClr val="accent1">
                      <a:lumMod val="50000"/>
                    </a:schemeClr>
                  </a:solidFill>
                </a:rPr>
              </a:br>
              <a:r>
                <a:rPr lang="en-US" sz="2000" b="1" dirty="0">
                  <a:solidFill>
                    <a:schemeClr val="accent1">
                      <a:lumMod val="50000"/>
                    </a:schemeClr>
                  </a:solidFill>
                </a:rPr>
                <a:t>2 Timothy 2:2</a:t>
              </a:r>
              <a:br>
                <a:rPr lang="en-US" sz="2000" b="1" dirty="0">
                  <a:solidFill>
                    <a:schemeClr val="accent1">
                      <a:lumMod val="50000"/>
                    </a:schemeClr>
                  </a:solidFill>
                </a:rPr>
              </a:br>
              <a:endParaRPr lang="en-US" sz="2000" b="1" dirty="0">
                <a:solidFill>
                  <a:schemeClr val="accent1">
                    <a:lumMod val="50000"/>
                  </a:schemeClr>
                </a:solidFill>
              </a:endParaRPr>
            </a:p>
          </p:txBody>
        </p:sp>
        <p:grpSp>
          <p:nvGrpSpPr>
            <p:cNvPr id="28" name="Group 27"/>
            <p:cNvGrpSpPr/>
            <p:nvPr/>
          </p:nvGrpSpPr>
          <p:grpSpPr>
            <a:xfrm>
              <a:off x="711185" y="2167744"/>
              <a:ext cx="996386" cy="471012"/>
              <a:chOff x="616009" y="2174616"/>
              <a:chExt cx="996386" cy="471012"/>
            </a:xfrm>
          </p:grpSpPr>
          <p:cxnSp>
            <p:nvCxnSpPr>
              <p:cNvPr id="60" name="Straight Connector 59"/>
              <p:cNvCxnSpPr>
                <a:stCxn id="96" idx="0"/>
                <a:endCxn id="102" idx="2"/>
              </p:cNvCxnSpPr>
              <p:nvPr/>
            </p:nvCxnSpPr>
            <p:spPr>
              <a:xfrm flipV="1">
                <a:off x="616009" y="2174616"/>
                <a:ext cx="996386" cy="47101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97" idx="0"/>
                <a:endCxn id="102" idx="2"/>
              </p:cNvCxnSpPr>
              <p:nvPr/>
            </p:nvCxnSpPr>
            <p:spPr>
              <a:xfrm flipV="1">
                <a:off x="1073127" y="2174616"/>
                <a:ext cx="539268" cy="47101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1561458" y="2196600"/>
                <a:ext cx="26199" cy="449026"/>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29" name="Group 28"/>
            <p:cNvGrpSpPr/>
            <p:nvPr/>
          </p:nvGrpSpPr>
          <p:grpSpPr>
            <a:xfrm>
              <a:off x="1859306" y="2196600"/>
              <a:ext cx="955433" cy="466357"/>
              <a:chOff x="1754402" y="1530906"/>
              <a:chExt cx="1168697" cy="337104"/>
            </a:xfrm>
          </p:grpSpPr>
          <p:cxnSp>
            <p:nvCxnSpPr>
              <p:cNvPr id="57" name="Straight Connector 56"/>
              <p:cNvCxnSpPr/>
              <p:nvPr/>
            </p:nvCxnSpPr>
            <p:spPr>
              <a:xfrm flipH="1">
                <a:off x="1754402" y="1530906"/>
                <a:ext cx="577042" cy="33710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2331444" y="1530906"/>
                <a:ext cx="4274" cy="337104"/>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flipV="1">
                <a:off x="2331444" y="1530906"/>
                <a:ext cx="591655" cy="337103"/>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0" name="Group 29"/>
            <p:cNvGrpSpPr/>
            <p:nvPr/>
          </p:nvGrpSpPr>
          <p:grpSpPr>
            <a:xfrm>
              <a:off x="3131747" y="2174616"/>
              <a:ext cx="1104953" cy="484101"/>
              <a:chOff x="3131747" y="2174616"/>
              <a:chExt cx="1104953" cy="484101"/>
            </a:xfrm>
          </p:grpSpPr>
          <p:cxnSp>
            <p:nvCxnSpPr>
              <p:cNvPr id="54" name="Straight Connector 53"/>
              <p:cNvCxnSpPr>
                <a:stCxn id="104" idx="2"/>
              </p:cNvCxnSpPr>
              <p:nvPr/>
            </p:nvCxnSpPr>
            <p:spPr>
              <a:xfrm>
                <a:off x="3131747" y="2174616"/>
                <a:ext cx="149521" cy="4841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104" idx="2"/>
              </p:cNvCxnSpPr>
              <p:nvPr/>
            </p:nvCxnSpPr>
            <p:spPr>
              <a:xfrm>
                <a:off x="3131747" y="2174616"/>
                <a:ext cx="624757" cy="484101"/>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a:endCxn id="104" idx="2"/>
              </p:cNvCxnSpPr>
              <p:nvPr/>
            </p:nvCxnSpPr>
            <p:spPr>
              <a:xfrm flipH="1" flipV="1">
                <a:off x="3131747" y="2174616"/>
                <a:ext cx="1104953" cy="48410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6843865" y="3818860"/>
              <a:ext cx="1104953" cy="484101"/>
              <a:chOff x="6803744" y="3859545"/>
              <a:chExt cx="1104953" cy="484101"/>
            </a:xfrm>
          </p:grpSpPr>
          <p:cxnSp>
            <p:nvCxnSpPr>
              <p:cNvPr id="51" name="Straight Connector 50"/>
              <p:cNvCxnSpPr/>
              <p:nvPr/>
            </p:nvCxnSpPr>
            <p:spPr>
              <a:xfrm>
                <a:off x="6803744" y="3859545"/>
                <a:ext cx="149521" cy="48410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6803744" y="3859545"/>
                <a:ext cx="624757" cy="484101"/>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H="1" flipV="1">
                <a:off x="6803744" y="3859545"/>
                <a:ext cx="1104953" cy="48410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5595003" y="3798422"/>
              <a:ext cx="955433" cy="569612"/>
              <a:chOff x="1754402" y="1530906"/>
              <a:chExt cx="1168697" cy="337104"/>
            </a:xfrm>
          </p:grpSpPr>
          <p:cxnSp>
            <p:nvCxnSpPr>
              <p:cNvPr id="48" name="Straight Connector 47"/>
              <p:cNvCxnSpPr/>
              <p:nvPr/>
            </p:nvCxnSpPr>
            <p:spPr>
              <a:xfrm flipH="1">
                <a:off x="1754402" y="1530906"/>
                <a:ext cx="577042" cy="337103"/>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2331444" y="1530906"/>
                <a:ext cx="4274" cy="337104"/>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2331444" y="1530906"/>
                <a:ext cx="591655" cy="337103"/>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a:xfrm flipV="1">
              <a:off x="4294613" y="3866089"/>
              <a:ext cx="996386" cy="471011"/>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4751731" y="3866089"/>
              <a:ext cx="539268" cy="471012"/>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5240062" y="3888073"/>
              <a:ext cx="26199" cy="449026"/>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grpSp>
          <p:nvGrpSpPr>
            <p:cNvPr id="36" name="Group 35"/>
            <p:cNvGrpSpPr/>
            <p:nvPr/>
          </p:nvGrpSpPr>
          <p:grpSpPr>
            <a:xfrm>
              <a:off x="10140959" y="2285884"/>
              <a:ext cx="1369515" cy="486246"/>
              <a:chOff x="10140959" y="2285884"/>
              <a:chExt cx="1369515" cy="486246"/>
            </a:xfrm>
          </p:grpSpPr>
          <p:cxnSp>
            <p:nvCxnSpPr>
              <p:cNvPr id="45" name="Straight Connector 44"/>
              <p:cNvCxnSpPr>
                <a:stCxn id="101" idx="2"/>
                <a:endCxn id="75" idx="0"/>
              </p:cNvCxnSpPr>
              <p:nvPr/>
            </p:nvCxnSpPr>
            <p:spPr>
              <a:xfrm>
                <a:off x="10168661" y="2285884"/>
                <a:ext cx="478420" cy="46178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a:stCxn id="101" idx="2"/>
                <a:endCxn id="76" idx="0"/>
              </p:cNvCxnSpPr>
              <p:nvPr/>
            </p:nvCxnSpPr>
            <p:spPr>
              <a:xfrm>
                <a:off x="10168661" y="2285884"/>
                <a:ext cx="912419" cy="46178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endCxn id="101" idx="2"/>
              </p:cNvCxnSpPr>
              <p:nvPr/>
            </p:nvCxnSpPr>
            <p:spPr>
              <a:xfrm flipH="1" flipV="1">
                <a:off x="10140959" y="2296155"/>
                <a:ext cx="1369515" cy="47597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9046961" y="2196600"/>
              <a:ext cx="955433" cy="555389"/>
              <a:chOff x="1754402" y="1530906"/>
              <a:chExt cx="1168697" cy="337104"/>
            </a:xfrm>
          </p:grpSpPr>
          <p:cxnSp>
            <p:nvCxnSpPr>
              <p:cNvPr id="42" name="Straight Connector 41"/>
              <p:cNvCxnSpPr/>
              <p:nvPr/>
            </p:nvCxnSpPr>
            <p:spPr>
              <a:xfrm flipH="1">
                <a:off x="1754402" y="1530906"/>
                <a:ext cx="577042" cy="33710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331444" y="1530906"/>
                <a:ext cx="4274" cy="337104"/>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flipV="1">
                <a:off x="2331444" y="1530906"/>
                <a:ext cx="591655" cy="33710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7785585" y="2230398"/>
              <a:ext cx="1076729" cy="521884"/>
              <a:chOff x="616009" y="2174616"/>
              <a:chExt cx="996386" cy="471012"/>
            </a:xfrm>
          </p:grpSpPr>
          <p:cxnSp>
            <p:nvCxnSpPr>
              <p:cNvPr id="39" name="Straight Connector 38"/>
              <p:cNvCxnSpPr/>
              <p:nvPr/>
            </p:nvCxnSpPr>
            <p:spPr>
              <a:xfrm flipV="1">
                <a:off x="616009" y="2174616"/>
                <a:ext cx="996386" cy="471011"/>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073127" y="2174616"/>
                <a:ext cx="539268" cy="471012"/>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1561458" y="2196600"/>
                <a:ext cx="26199" cy="44902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7491114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4786</TotalTime>
  <Words>418</Words>
  <Application>Microsoft Office PowerPoint</Application>
  <PresentationFormat>Widescreen</PresentationFormat>
  <Paragraphs>78</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Baskerville Old Face</vt:lpstr>
      <vt:lpstr>Calibri</vt:lpstr>
      <vt:lpstr>Calibri Light</vt:lpstr>
      <vt:lpstr>Times New Roman</vt:lpstr>
      <vt:lpstr>Office Theme</vt:lpstr>
      <vt:lpstr>Plenary Session IV with Curtis Martin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Perez</dc:creator>
  <cp:lastModifiedBy>Curtis Martin</cp:lastModifiedBy>
  <cp:revision>9</cp:revision>
  <cp:lastPrinted>2019-06-13T20:35:40Z</cp:lastPrinted>
  <dcterms:created xsi:type="dcterms:W3CDTF">2019-06-13T19:50:46Z</dcterms:created>
  <dcterms:modified xsi:type="dcterms:W3CDTF">2019-06-18T12:26:22Z</dcterms:modified>
</cp:coreProperties>
</file>